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25"/>
  </p:sldMasterIdLst>
  <p:notesMasterIdLst>
    <p:notesMasterId r:id="rId27"/>
  </p:notesMasterIdLst>
  <p:sldIdLst>
    <p:sldId id="437" r:id="rId2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065" userDrawn="1">
          <p15:clr>
            <a:srgbClr val="A4A3A4"/>
          </p15:clr>
        </p15:guide>
        <p15:guide id="3" orient="horz" pos="3158" userDrawn="1">
          <p15:clr>
            <a:srgbClr val="A4A3A4"/>
          </p15:clr>
        </p15:guide>
        <p15:guide id="4" pos="393" userDrawn="1">
          <p15:clr>
            <a:srgbClr val="A4A3A4"/>
          </p15:clr>
        </p15:guide>
        <p15:guide id="5" orient="horz" pos="17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rthoff, Catharina" initials="SC" lastIdx="22" clrIdx="0">
    <p:extLst>
      <p:ext uri="{19B8F6BF-5375-455C-9EA6-DF929625EA0E}">
        <p15:presenceInfo xmlns:p15="http://schemas.microsoft.com/office/powerpoint/2012/main" userId="S-1-5-21-1779262946-219284111-2459147517-189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A0DD"/>
    <a:srgbClr val="FFFFFF"/>
    <a:srgbClr val="BBC3D7"/>
    <a:srgbClr val="BCC4D7"/>
    <a:srgbClr val="FF4166"/>
    <a:srgbClr val="D2D2CE"/>
    <a:srgbClr val="8C8C8A"/>
    <a:srgbClr val="464646"/>
    <a:srgbClr val="22242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0116" autoAdjust="0"/>
  </p:normalViewPr>
  <p:slideViewPr>
    <p:cSldViewPr snapToObjects="1" showGuides="1">
      <p:cViewPr varScale="1">
        <p:scale>
          <a:sx n="79" d="100"/>
          <a:sy n="79" d="100"/>
        </p:scale>
        <p:origin x="619" y="72"/>
      </p:cViewPr>
      <p:guideLst>
        <p:guide pos="5065"/>
        <p:guide orient="horz" pos="3158"/>
        <p:guide pos="393"/>
        <p:guide orient="horz" pos="1752"/>
      </p:guideLst>
    </p:cSldViewPr>
  </p:slideViewPr>
  <p:outlineViewPr>
    <p:cViewPr>
      <p:scale>
        <a:sx n="33" d="100"/>
        <a:sy n="33" d="100"/>
      </p:scale>
      <p:origin x="0" y="-62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slide" Target="slides/slid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21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slideMaster" Target="slideMasters/slideMaster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ommentAuthors" Target="commentAuthor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D3A2E-EC54-8C4A-8AF7-8646EEB5A22A}" type="datetimeFigureOut">
              <a:rPr lang="de-DE"/>
              <a:t>16.11.2021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8824-F436-224F-A2D4-F8F2136E5C90}" type="slidenum">
              <a:r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442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914" y="504000"/>
            <a:ext cx="11255375" cy="1844880"/>
          </a:xfrm>
        </p:spPr>
        <p:txBody>
          <a:bodyPr anchor="t" anchorCtr="0">
            <a:noAutofit/>
          </a:bodyPr>
          <a:lstStyle>
            <a:lvl1pPr algn="l">
              <a:lnSpc>
                <a:spcPct val="76000"/>
              </a:lnSpc>
              <a:defRPr sz="7912" cap="all" baseline="0">
                <a:solidFill>
                  <a:schemeClr val="tx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55E299-1885-0A42-BFD6-A61A95DFF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914" y="2492896"/>
            <a:ext cx="11255375" cy="576064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778" b="1" i="0">
                <a:latin typeface="Söhne Halbfett" panose="020B0503030202060203" pitchFamily="34" charset="77"/>
              </a:defRPr>
            </a:lvl1pPr>
            <a:lvl2pPr marL="452194" indent="0" algn="ctr">
              <a:buNone/>
              <a:defRPr sz="1978"/>
            </a:lvl2pPr>
            <a:lvl3pPr marL="904390" indent="0" algn="ctr">
              <a:buNone/>
              <a:defRPr sz="1778"/>
            </a:lvl3pPr>
            <a:lvl4pPr marL="1356585" indent="0" algn="ctr">
              <a:buNone/>
              <a:defRPr sz="1578"/>
            </a:lvl4pPr>
            <a:lvl5pPr marL="1808780" indent="0" algn="ctr">
              <a:buNone/>
              <a:defRPr sz="1578"/>
            </a:lvl5pPr>
            <a:lvl6pPr marL="2260974" indent="0" algn="ctr">
              <a:buNone/>
              <a:defRPr sz="1578"/>
            </a:lvl6pPr>
            <a:lvl7pPr marL="2713169" indent="0" algn="ctr">
              <a:buNone/>
              <a:defRPr sz="1578"/>
            </a:lvl7pPr>
            <a:lvl8pPr marL="3165364" indent="0" algn="ctr">
              <a:buNone/>
              <a:defRPr sz="1578"/>
            </a:lvl8pPr>
            <a:lvl9pPr marL="3617561" indent="0" algn="ctr">
              <a:buNone/>
              <a:defRPr sz="1578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74313E57-C2B1-7044-85EF-527C588EFF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9915" y="3057451"/>
            <a:ext cx="11255375" cy="360115"/>
          </a:xfrm>
        </p:spPr>
        <p:txBody>
          <a:bodyPr anchor="b" anchorCtr="0">
            <a:noAutofit/>
          </a:bodyPr>
          <a:lstStyle>
            <a:lvl1pPr marL="0" indent="0">
              <a:buNone/>
              <a:defRPr sz="1778"/>
            </a:lvl1pPr>
          </a:lstStyle>
          <a:p>
            <a:pPr lvl="0"/>
            <a:r>
              <a:rPr lang="de-DE"/>
              <a:t>Datum bearbeiten</a:t>
            </a:r>
          </a:p>
        </p:txBody>
      </p:sp>
    </p:spTree>
    <p:extLst>
      <p:ext uri="{BB962C8B-B14F-4D97-AF65-F5344CB8AC3E}">
        <p14:creationId xmlns:p14="http://schemas.microsoft.com/office/powerpoint/2010/main" val="26415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A426C-5833-2849-85C8-2D1F314FC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914" y="469901"/>
            <a:ext cx="7502526" cy="1086892"/>
          </a:xfrm>
        </p:spPr>
        <p:txBody>
          <a:bodyPr/>
          <a:lstStyle/>
          <a:p>
            <a:r>
              <a:rPr lang="de-DE"/>
              <a:t>Zwischenüberschrift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728000"/>
            <a:ext cx="7504425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E96-F512-1F44-AD2A-CEB3B53F25E2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4CA6773A-F149-024F-A4DC-90375501F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14725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 mit hochformatig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8">
            <a:extLst>
              <a:ext uri="{FF2B5EF4-FFF2-40B4-BE49-F238E27FC236}">
                <a16:creationId xmlns:a16="http://schemas.microsoft.com/office/drawing/2014/main" id="{C35CF960-DC77-0649-8595-7463F18AF0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1" y="0"/>
            <a:ext cx="6096000" cy="6858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CA426C-5833-2849-85C8-2D1F314FC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4428000" cy="1086892"/>
          </a:xfrm>
        </p:spPr>
        <p:txBody>
          <a:bodyPr/>
          <a:lstStyle/>
          <a:p>
            <a:r>
              <a:rPr lang="de-DE"/>
              <a:t>Zwischenüberschrift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728000"/>
            <a:ext cx="442800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98CE-0857-834C-A501-FAE58ECD5B03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4CA6773A-F149-024F-A4DC-90375501F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3348000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3418426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rformatiges Tei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788B4F9-FE39-254C-9810-DBDD59172AB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728000"/>
            <a:ext cx="12192000" cy="5148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38DCD9-AB56-8547-9068-D0D3000836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Zwischenüberschrift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6BDB28-21A3-D642-B860-B98AA6DE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1F934-0ABA-C641-8B48-F22ACE0E1CF3}" type="datetime4">
              <a:t>16. November 2021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8FC68-D45A-5A4C-9D76-9EDDCACC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5F90E48-5B95-BF4C-B24E-75867D52F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8928397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rformatiges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788B4F9-FE39-254C-9810-DBDD59172AB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76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38DCD9-AB56-8547-9068-D0D3000836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Zwischenüberschrift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6BDB28-21A3-D642-B860-B98AA6DE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6D8FC-FF7D-754E-96EC-277AB1D9EF42}" type="datetime4">
              <a:t>16. November 2021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8FC68-D45A-5A4C-9D76-9EDDCACC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5F90E48-5B95-BF4C-B24E-75867D52F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317166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A426C-5833-2849-85C8-2D1F314FC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914" y="469901"/>
            <a:ext cx="9226501" cy="1086892"/>
          </a:xfrm>
        </p:spPr>
        <p:txBody>
          <a:bodyPr/>
          <a:lstStyle/>
          <a:p>
            <a:r>
              <a:rPr lang="de-DE"/>
              <a:t>Zwischenüberschrift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728000"/>
            <a:ext cx="442800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01A2CF-4516-AB43-9AEC-B6B956719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7110" y="1728000"/>
            <a:ext cx="450000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63661-81AD-3E42-8772-7F4968525414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33459664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mi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728000"/>
            <a:ext cx="442800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23168-877F-6A47-B494-A287268131CB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9" name="Bildplatzhalter 16">
            <a:extLst>
              <a:ext uri="{FF2B5EF4-FFF2-40B4-BE49-F238E27FC236}">
                <a16:creationId xmlns:a16="http://schemas.microsoft.com/office/drawing/2014/main" id="{E461C2A8-337F-A343-A678-34EDD3049E67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0000" y="1728000"/>
            <a:ext cx="1296000" cy="1224000"/>
          </a:xfrm>
        </p:spPr>
        <p:txBody>
          <a:bodyPr lIns="72000" tIns="72000" rIns="72000" bIns="72000" anchor="ctr"/>
          <a:lstStyle>
            <a:lvl1pPr marL="0" indent="0" algn="ctr">
              <a:buNone/>
              <a:defRPr sz="1389"/>
            </a:lvl1pPr>
          </a:lstStyle>
          <a:p>
            <a:endParaRPr lang="de-DE" dirty="0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8710BF93-50CF-5041-B000-29AF63B76655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7055693" y="1746000"/>
            <a:ext cx="3708000" cy="288000"/>
          </a:xfrm>
        </p:spPr>
        <p:txBody>
          <a:bodyPr/>
          <a:lstStyle>
            <a:lvl1pPr marL="0" indent="0">
              <a:buNone/>
              <a:defRPr sz="1578" b="1" i="0">
                <a:latin typeface="Söhne Halbfett" panose="020B0503030202060203" pitchFamily="34" charset="77"/>
              </a:defRPr>
            </a:lvl1pPr>
            <a:lvl2pPr>
              <a:defRPr sz="1389" b="1" i="0">
                <a:latin typeface="Söhne Halbfett" panose="020B0503030202060203" pitchFamily="34" charset="77"/>
              </a:defRPr>
            </a:lvl2pPr>
            <a:lvl3pPr>
              <a:defRPr sz="1189" b="1" i="0">
                <a:latin typeface="Söhne Halbfett" panose="020B0503030202060203" pitchFamily="34" charset="77"/>
              </a:defRPr>
            </a:lvl3pPr>
            <a:lvl4pPr>
              <a:defRPr sz="989" b="1" i="0">
                <a:latin typeface="Söhne Halbfett" panose="020B0503030202060203" pitchFamily="34" charset="77"/>
              </a:defRPr>
            </a:lvl4pPr>
            <a:lvl5pPr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Überschrift bearbeiten</a:t>
            </a:r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043244F7-D9F4-AB43-8D34-EB0895486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56015" y="2008800"/>
            <a:ext cx="3708000" cy="936000"/>
          </a:xfrm>
        </p:spPr>
        <p:txBody>
          <a:bodyPr/>
          <a:lstStyle>
            <a:lvl1pPr>
              <a:defRPr sz="1578"/>
            </a:lvl1pPr>
            <a:lvl2pPr>
              <a:defRPr sz="1389"/>
            </a:lvl2pPr>
            <a:lvl3pPr>
              <a:defRPr sz="1189"/>
            </a:lvl3pPr>
            <a:lvl4pPr>
              <a:defRPr sz="989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" name="Bildplatzhalter 16">
            <a:extLst>
              <a:ext uri="{FF2B5EF4-FFF2-40B4-BE49-F238E27FC236}">
                <a16:creationId xmlns:a16="http://schemas.microsoft.com/office/drawing/2014/main" id="{D6D72EA2-268E-A44A-B754-DECB7F5D1315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5400000" y="4567200"/>
            <a:ext cx="1296000" cy="1224000"/>
          </a:xfrm>
        </p:spPr>
        <p:txBody>
          <a:bodyPr lIns="72000" tIns="72000" rIns="72000" bIns="72000" anchor="ctr"/>
          <a:lstStyle>
            <a:lvl1pPr marL="0" indent="0" algn="ctr">
              <a:buNone/>
              <a:defRPr sz="1389"/>
            </a:lvl1pPr>
          </a:lstStyle>
          <a:p>
            <a:endParaRPr lang="de-DE" dirty="0"/>
          </a:p>
        </p:txBody>
      </p:sp>
      <p:sp>
        <p:nvSpPr>
          <p:cNvPr id="34" name="Inhaltsplatzhalter 3">
            <a:extLst>
              <a:ext uri="{FF2B5EF4-FFF2-40B4-BE49-F238E27FC236}">
                <a16:creationId xmlns:a16="http://schemas.microsoft.com/office/drawing/2014/main" id="{1BAA8666-20F4-074E-BC6C-EFB2D853C24A}"/>
              </a:ext>
            </a:extLst>
          </p:cNvPr>
          <p:cNvSpPr>
            <a:spLocks noGrp="1"/>
          </p:cNvSpPr>
          <p:nvPr>
            <p:ph sz="half" idx="33" hasCustomPrompt="1"/>
          </p:nvPr>
        </p:nvSpPr>
        <p:spPr>
          <a:xfrm>
            <a:off x="7055693" y="4601165"/>
            <a:ext cx="3708000" cy="288000"/>
          </a:xfrm>
        </p:spPr>
        <p:txBody>
          <a:bodyPr/>
          <a:lstStyle>
            <a:lvl1pPr marL="0" indent="0">
              <a:buNone/>
              <a:defRPr sz="1578" b="1" i="0">
                <a:latin typeface="Söhne Halbfett" panose="020B0503030202060203" pitchFamily="34" charset="77"/>
              </a:defRPr>
            </a:lvl1pPr>
            <a:lvl2pPr>
              <a:defRPr sz="1389" b="1" i="0">
                <a:latin typeface="Söhne Halbfett" panose="020B0503030202060203" pitchFamily="34" charset="77"/>
              </a:defRPr>
            </a:lvl2pPr>
            <a:lvl3pPr>
              <a:defRPr sz="1189" b="1" i="0">
                <a:latin typeface="Söhne Halbfett" panose="020B0503030202060203" pitchFamily="34" charset="77"/>
              </a:defRPr>
            </a:lvl3pPr>
            <a:lvl4pPr>
              <a:defRPr sz="989" b="1" i="0">
                <a:latin typeface="Söhne Halbfett" panose="020B0503030202060203" pitchFamily="34" charset="77"/>
              </a:defRPr>
            </a:lvl4pPr>
            <a:lvl5pPr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Überschrift bearbeiten</a:t>
            </a:r>
          </a:p>
        </p:txBody>
      </p:sp>
      <p:sp>
        <p:nvSpPr>
          <p:cNvPr id="35" name="Inhaltsplatzhalter 3">
            <a:extLst>
              <a:ext uri="{FF2B5EF4-FFF2-40B4-BE49-F238E27FC236}">
                <a16:creationId xmlns:a16="http://schemas.microsoft.com/office/drawing/2014/main" id="{217D967E-483F-024B-B3BA-B681EC3D4E09}"/>
              </a:ext>
            </a:extLst>
          </p:cNvPr>
          <p:cNvSpPr>
            <a:spLocks noGrp="1"/>
          </p:cNvSpPr>
          <p:nvPr>
            <p:ph sz="half" idx="34"/>
          </p:nvPr>
        </p:nvSpPr>
        <p:spPr>
          <a:xfrm>
            <a:off x="7056015" y="4863965"/>
            <a:ext cx="3708000" cy="936000"/>
          </a:xfrm>
        </p:spPr>
        <p:txBody>
          <a:bodyPr/>
          <a:lstStyle>
            <a:lvl1pPr>
              <a:defRPr sz="1578"/>
            </a:lvl1pPr>
            <a:lvl2pPr>
              <a:defRPr sz="1389"/>
            </a:lvl2pPr>
            <a:lvl3pPr>
              <a:defRPr sz="1189"/>
            </a:lvl3pPr>
            <a:lvl4pPr>
              <a:defRPr sz="989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6" name="Bildplatzhalter 16">
            <a:extLst>
              <a:ext uri="{FF2B5EF4-FFF2-40B4-BE49-F238E27FC236}">
                <a16:creationId xmlns:a16="http://schemas.microsoft.com/office/drawing/2014/main" id="{C628E102-585C-F14C-B799-E260869BE7AA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5400000" y="3147600"/>
            <a:ext cx="1296000" cy="1224000"/>
          </a:xfrm>
        </p:spPr>
        <p:txBody>
          <a:bodyPr lIns="72000" tIns="72000" rIns="72000" bIns="72000" anchor="ctr"/>
          <a:lstStyle>
            <a:lvl1pPr marL="0" indent="0" algn="ctr">
              <a:buNone/>
              <a:defRPr sz="1389"/>
            </a:lvl1pPr>
          </a:lstStyle>
          <a:p>
            <a:endParaRPr lang="de-DE" dirty="0"/>
          </a:p>
        </p:txBody>
      </p:sp>
      <p:sp>
        <p:nvSpPr>
          <p:cNvPr id="39" name="Titel 1">
            <a:extLst>
              <a:ext uri="{FF2B5EF4-FFF2-40B4-BE49-F238E27FC236}">
                <a16:creationId xmlns:a16="http://schemas.microsoft.com/office/drawing/2014/main" id="{A79F9A52-977F-F14B-BFCA-749130BC7BE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914" y="469901"/>
            <a:ext cx="10306621" cy="1086892"/>
          </a:xfrm>
        </p:spPr>
        <p:txBody>
          <a:bodyPr/>
          <a:lstStyle/>
          <a:p>
            <a:r>
              <a:rPr lang="de-DE"/>
              <a:t>Zwischenüberschrift bearbeiten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91D96017-7829-704A-9BEC-ADA9467ECCCE}"/>
              </a:ext>
            </a:extLst>
          </p:cNvPr>
          <p:cNvSpPr>
            <a:spLocks noGrp="1"/>
          </p:cNvSpPr>
          <p:nvPr>
            <p:ph sz="half" idx="38" hasCustomPrompt="1"/>
          </p:nvPr>
        </p:nvSpPr>
        <p:spPr>
          <a:xfrm>
            <a:off x="7055693" y="3157972"/>
            <a:ext cx="3708000" cy="288000"/>
          </a:xfrm>
        </p:spPr>
        <p:txBody>
          <a:bodyPr/>
          <a:lstStyle>
            <a:lvl1pPr marL="0" indent="0">
              <a:buNone/>
              <a:defRPr sz="1578" b="1" i="0">
                <a:latin typeface="Söhne Halbfett" panose="020B0503030202060203" pitchFamily="34" charset="77"/>
              </a:defRPr>
            </a:lvl1pPr>
            <a:lvl2pPr>
              <a:defRPr sz="1389" b="1" i="0">
                <a:latin typeface="Söhne Halbfett" panose="020B0503030202060203" pitchFamily="34" charset="77"/>
              </a:defRPr>
            </a:lvl2pPr>
            <a:lvl3pPr>
              <a:defRPr sz="1189" b="1" i="0">
                <a:latin typeface="Söhne Halbfett" panose="020B0503030202060203" pitchFamily="34" charset="77"/>
              </a:defRPr>
            </a:lvl3pPr>
            <a:lvl4pPr>
              <a:defRPr sz="989" b="1" i="0">
                <a:latin typeface="Söhne Halbfett" panose="020B0503030202060203" pitchFamily="34" charset="77"/>
              </a:defRPr>
            </a:lvl4pPr>
            <a:lvl5pPr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Überschrift bearbeiten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FD2252AC-D38E-3A4B-B238-8747A4498E00}"/>
              </a:ext>
            </a:extLst>
          </p:cNvPr>
          <p:cNvSpPr>
            <a:spLocks noGrp="1"/>
          </p:cNvSpPr>
          <p:nvPr>
            <p:ph sz="half" idx="39"/>
          </p:nvPr>
        </p:nvSpPr>
        <p:spPr>
          <a:xfrm>
            <a:off x="7056015" y="3420772"/>
            <a:ext cx="3708000" cy="936000"/>
          </a:xfrm>
        </p:spPr>
        <p:txBody>
          <a:bodyPr/>
          <a:lstStyle>
            <a:lvl1pPr>
              <a:defRPr sz="1578"/>
            </a:lvl1pPr>
            <a:lvl2pPr>
              <a:defRPr sz="1389"/>
            </a:lvl2pPr>
            <a:lvl3pPr>
              <a:defRPr sz="1189"/>
            </a:lvl3pPr>
            <a:lvl4pPr>
              <a:defRPr sz="989"/>
            </a:lvl4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76015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, zwei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A426C-5833-2849-85C8-2D1F314FC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4428000" cy="1086892"/>
          </a:xfrm>
        </p:spPr>
        <p:txBody>
          <a:bodyPr/>
          <a:lstStyle/>
          <a:p>
            <a:r>
              <a:rPr lang="de-DE"/>
              <a:t>Zwischenüberschrift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00" y="1728000"/>
            <a:ext cx="442800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01A2CF-4516-AB43-9AEC-B6B956719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6800" y="1728000"/>
            <a:ext cx="450000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AF2DF-60DF-C947-9C80-75C8912B9793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10B4D1E0-FA1E-9B43-93E1-FCC8EEBB5F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176800" y="476250"/>
            <a:ext cx="4500000" cy="10810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78" b="0" i="0">
                <a:latin typeface="Söhne Halbfett" panose="020B0503030202060203" pitchFamily="34" charset="77"/>
              </a:defRPr>
            </a:lvl1pPr>
            <a:lvl2pPr marL="178030" indent="0">
              <a:buNone/>
              <a:defRPr sz="2378" b="0" i="0">
                <a:latin typeface="Söhne Halbfett" panose="020B0503030202060203" pitchFamily="34" charset="77"/>
              </a:defRPr>
            </a:lvl2pPr>
            <a:lvl3pPr marL="356060" indent="0">
              <a:buNone/>
              <a:defRPr sz="2378" b="0" i="0">
                <a:latin typeface="Söhne Halbfett" panose="020B0503030202060203" pitchFamily="34" charset="77"/>
              </a:defRPr>
            </a:lvl3pPr>
            <a:lvl4pPr marL="498485" indent="0">
              <a:buNone/>
              <a:defRPr sz="2378" b="0" i="0">
                <a:latin typeface="Söhne Halbfett" panose="020B0503030202060203" pitchFamily="34" charset="77"/>
              </a:defRPr>
            </a:lvl4pPr>
            <a:lvl5pPr marL="640906" indent="0">
              <a:buNone/>
              <a:defRPr sz="2378" b="0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8677528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874C0A13-5049-0348-B1CE-784BD07B7E1C}"/>
              </a:ext>
            </a:extLst>
          </p:cNvPr>
          <p:cNvSpPr>
            <a:spLocks noGrp="1"/>
          </p:cNvSpPr>
          <p:nvPr>
            <p:ph sz="half" idx="31" hasCustomPrompt="1"/>
          </p:nvPr>
        </p:nvSpPr>
        <p:spPr>
          <a:xfrm>
            <a:off x="466656" y="3886280"/>
            <a:ext cx="3420000" cy="288000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  <p:sp>
        <p:nvSpPr>
          <p:cNvPr id="24" name="Inhaltsplatzhalter 2">
            <a:extLst>
              <a:ext uri="{FF2B5EF4-FFF2-40B4-BE49-F238E27FC236}">
                <a16:creationId xmlns:a16="http://schemas.microsoft.com/office/drawing/2014/main" id="{AC046C53-3D7D-EC42-984E-B2BDE504173C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66656" y="4194031"/>
            <a:ext cx="3420000" cy="159719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Bildplatzhalter 7">
            <a:extLst>
              <a:ext uri="{FF2B5EF4-FFF2-40B4-BE49-F238E27FC236}">
                <a16:creationId xmlns:a16="http://schemas.microsoft.com/office/drawing/2014/main" id="{D788B4F9-FE39-254C-9810-DBDD59172AB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4068000" cy="3600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6BDB28-21A3-D642-B860-B98AA6DE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C3A0-5784-034F-9EC3-4CCFD60DD1FE}" type="datetime4">
              <a:t>16. November 2021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8FC68-D45A-5A4C-9D76-9EDDCACC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5F90E48-5B95-BF4C-B24E-75867D52F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7" name="Bildplatzhalter 7">
            <a:extLst>
              <a:ext uri="{FF2B5EF4-FFF2-40B4-BE49-F238E27FC236}">
                <a16:creationId xmlns:a16="http://schemas.microsoft.com/office/drawing/2014/main" id="{E27788B1-0AF8-2045-89A8-3A1517CC995D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68000" y="0"/>
            <a:ext cx="4068000" cy="3600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9" name="Bildplatzhalter 7">
            <a:extLst>
              <a:ext uri="{FF2B5EF4-FFF2-40B4-BE49-F238E27FC236}">
                <a16:creationId xmlns:a16="http://schemas.microsoft.com/office/drawing/2014/main" id="{E836027F-011F-1C43-9AB3-49F13282847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136000" y="0"/>
            <a:ext cx="4068000" cy="3600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5" name="Inhaltsplatzhalter 2">
            <a:extLst>
              <a:ext uri="{FF2B5EF4-FFF2-40B4-BE49-F238E27FC236}">
                <a16:creationId xmlns:a16="http://schemas.microsoft.com/office/drawing/2014/main" id="{642416A5-F94A-DE40-9173-D5CB110F4319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230566" y="3886280"/>
            <a:ext cx="3600000" cy="288000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26" name="Inhaltsplatzhalter 2">
            <a:extLst>
              <a:ext uri="{FF2B5EF4-FFF2-40B4-BE49-F238E27FC236}">
                <a16:creationId xmlns:a16="http://schemas.microsoft.com/office/drawing/2014/main" id="{18051B72-87DE-D64D-A09B-9EEB27FC4B7E}"/>
              </a:ext>
            </a:extLst>
          </p:cNvPr>
          <p:cNvSpPr>
            <a:spLocks noGrp="1"/>
          </p:cNvSpPr>
          <p:nvPr>
            <p:ph sz="half" idx="33"/>
          </p:nvPr>
        </p:nvSpPr>
        <p:spPr>
          <a:xfrm>
            <a:off x="4230566" y="4194031"/>
            <a:ext cx="3600000" cy="159719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9" name="Inhaltsplatzhalter 2">
            <a:extLst>
              <a:ext uri="{FF2B5EF4-FFF2-40B4-BE49-F238E27FC236}">
                <a16:creationId xmlns:a16="http://schemas.microsoft.com/office/drawing/2014/main" id="{E19A4ED0-2CD6-2248-BAD6-1D6FCFA37ADD}"/>
              </a:ext>
            </a:extLst>
          </p:cNvPr>
          <p:cNvSpPr>
            <a:spLocks noGrp="1"/>
          </p:cNvSpPr>
          <p:nvPr>
            <p:ph sz="half" idx="34" hasCustomPrompt="1"/>
          </p:nvPr>
        </p:nvSpPr>
        <p:spPr>
          <a:xfrm>
            <a:off x="8324116" y="3886280"/>
            <a:ext cx="3420000" cy="288000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30" name="Inhaltsplatzhalter 2">
            <a:extLst>
              <a:ext uri="{FF2B5EF4-FFF2-40B4-BE49-F238E27FC236}">
                <a16:creationId xmlns:a16="http://schemas.microsoft.com/office/drawing/2014/main" id="{E69F880C-CC41-AB4A-B290-F0A110E4A5B5}"/>
              </a:ext>
            </a:extLst>
          </p:cNvPr>
          <p:cNvSpPr>
            <a:spLocks noGrp="1"/>
          </p:cNvSpPr>
          <p:nvPr>
            <p:ph sz="half" idx="35"/>
          </p:nvPr>
        </p:nvSpPr>
        <p:spPr>
          <a:xfrm>
            <a:off x="8324116" y="4194031"/>
            <a:ext cx="3420000" cy="159719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820721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899" y="1728000"/>
            <a:ext cx="352485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01A2CF-4516-AB43-9AEC-B6B956719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72425" y="1728000"/>
            <a:ext cx="3752849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315F-FB7C-1F4A-AFF2-AAA2899330B8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63D992D-3517-0848-82D2-0F29511577D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9470" y="1728000"/>
            <a:ext cx="352485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C7745B5-0BDB-364B-BC1B-301ECAE62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11232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2213151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469899" y="1728000"/>
            <a:ext cx="3567818" cy="4063200"/>
          </a:xfrm>
          <a:solidFill>
            <a:schemeClr val="tx1"/>
          </a:solidFill>
        </p:spPr>
        <p:txBody>
          <a:bodyPr/>
          <a:lstStyle/>
          <a:p>
            <a:endParaRPr lang="de-DE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5"/>
          </p:nvPr>
        </p:nvSpPr>
        <p:spPr>
          <a:xfrm>
            <a:off x="4323062" y="1714500"/>
            <a:ext cx="3557006" cy="4076700"/>
          </a:xfrm>
          <a:solidFill>
            <a:schemeClr val="tx1"/>
          </a:solidFill>
        </p:spPr>
        <p:txBody>
          <a:bodyPr/>
          <a:lstStyle/>
          <a:p>
            <a:endParaRPr lang="de-DE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6"/>
          </p:nvPr>
        </p:nvSpPr>
        <p:spPr>
          <a:xfrm>
            <a:off x="8176239" y="1714501"/>
            <a:ext cx="3557005" cy="4076700"/>
          </a:xfrm>
          <a:solidFill>
            <a:schemeClr val="tx1"/>
          </a:solidFill>
        </p:spPr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315F-FB7C-1F4A-AFF2-AAA2899330B8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C7745B5-0BDB-364B-BC1B-301ECAE62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11232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51026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Vol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8">
            <a:extLst>
              <a:ext uri="{FF2B5EF4-FFF2-40B4-BE49-F238E27FC236}">
                <a16:creationId xmlns:a16="http://schemas.microsoft.com/office/drawing/2014/main" id="{46D9AB68-D43A-C84F-ADE4-86BA2C18CEF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5112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914" y="504000"/>
            <a:ext cx="11255375" cy="1844880"/>
          </a:xfrm>
        </p:spPr>
        <p:txBody>
          <a:bodyPr anchor="t" anchorCtr="0">
            <a:noAutofit/>
          </a:bodyPr>
          <a:lstStyle>
            <a:lvl1pPr algn="l">
              <a:lnSpc>
                <a:spcPct val="76000"/>
              </a:lnSpc>
              <a:defRPr sz="7912" cap="all" baseline="0">
                <a:solidFill>
                  <a:schemeClr val="bg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55E299-1885-0A42-BFD6-A61A95DFF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1615" y="5445224"/>
            <a:ext cx="11255375" cy="576064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778" b="1" i="0">
                <a:solidFill>
                  <a:schemeClr val="tx1"/>
                </a:solidFill>
                <a:latin typeface="Söhne Halbfett" panose="020B0503030202060203" pitchFamily="34" charset="77"/>
              </a:defRPr>
            </a:lvl1pPr>
            <a:lvl2pPr marL="452194" indent="0" algn="ctr">
              <a:buNone/>
              <a:defRPr sz="1978"/>
            </a:lvl2pPr>
            <a:lvl3pPr marL="904390" indent="0" algn="ctr">
              <a:buNone/>
              <a:defRPr sz="1778"/>
            </a:lvl3pPr>
            <a:lvl4pPr marL="1356585" indent="0" algn="ctr">
              <a:buNone/>
              <a:defRPr sz="1578"/>
            </a:lvl4pPr>
            <a:lvl5pPr marL="1808780" indent="0" algn="ctr">
              <a:buNone/>
              <a:defRPr sz="1578"/>
            </a:lvl5pPr>
            <a:lvl6pPr marL="2260974" indent="0" algn="ctr">
              <a:buNone/>
              <a:defRPr sz="1578"/>
            </a:lvl6pPr>
            <a:lvl7pPr marL="2713169" indent="0" algn="ctr">
              <a:buNone/>
              <a:defRPr sz="1578"/>
            </a:lvl7pPr>
            <a:lvl8pPr marL="3165364" indent="0" algn="ctr">
              <a:buNone/>
              <a:defRPr sz="1578"/>
            </a:lvl8pPr>
            <a:lvl9pPr marL="3617561" indent="0" algn="ctr">
              <a:buNone/>
              <a:defRPr sz="1578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74313E57-C2B1-7044-85EF-527C588EFF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69915" y="6066030"/>
            <a:ext cx="11255375" cy="360115"/>
          </a:xfrm>
        </p:spPr>
        <p:txBody>
          <a:bodyPr anchor="b" anchorCtr="0">
            <a:noAutofit/>
          </a:bodyPr>
          <a:lstStyle>
            <a:lvl1pPr marL="0" indent="0">
              <a:buNone/>
              <a:defRPr sz="1778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Datum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B7E9D9C-7891-8B4C-8646-E979CB6764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63446" y="5576400"/>
            <a:ext cx="2323989" cy="7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319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rei Bilder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4323078" y="2348881"/>
            <a:ext cx="3557005" cy="344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15" name="Rechteck 14"/>
          <p:cNvSpPr/>
          <p:nvPr userDrawn="1"/>
        </p:nvSpPr>
        <p:spPr>
          <a:xfrm>
            <a:off x="8176241" y="2348880"/>
            <a:ext cx="3549050" cy="344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13" name="Rechteck 12"/>
          <p:cNvSpPr/>
          <p:nvPr userDrawn="1"/>
        </p:nvSpPr>
        <p:spPr>
          <a:xfrm>
            <a:off x="469915" y="2348880"/>
            <a:ext cx="3567817" cy="344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469899" y="2360278"/>
            <a:ext cx="3567818" cy="3430921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5"/>
          </p:nvPr>
        </p:nvSpPr>
        <p:spPr>
          <a:xfrm>
            <a:off x="4323062" y="2348880"/>
            <a:ext cx="3557006" cy="3442320"/>
          </a:xfrm>
        </p:spPr>
        <p:txBody>
          <a:bodyPr/>
          <a:lstStyle/>
          <a:p>
            <a:endParaRPr lang="de-DE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6"/>
          </p:nvPr>
        </p:nvSpPr>
        <p:spPr>
          <a:xfrm>
            <a:off x="8176239" y="2348881"/>
            <a:ext cx="3557005" cy="344232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315F-FB7C-1F4A-AFF2-AAA2899330B8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C7745B5-0BDB-364B-BC1B-301ECAE62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11232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74C0A13-5049-0348-B1CE-784BD07B7E1C}"/>
              </a:ext>
            </a:extLst>
          </p:cNvPr>
          <p:cNvSpPr>
            <a:spLocks noGrp="1"/>
          </p:cNvSpPr>
          <p:nvPr>
            <p:ph sz="half" idx="31" hasCustomPrompt="1"/>
          </p:nvPr>
        </p:nvSpPr>
        <p:spPr>
          <a:xfrm>
            <a:off x="469915" y="1714500"/>
            <a:ext cx="3567817" cy="490364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874C0A13-5049-0348-B1CE-784BD07B7E1C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23078" y="1721691"/>
            <a:ext cx="3567817" cy="490364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74C0A13-5049-0348-B1CE-784BD07B7E1C}"/>
              </a:ext>
            </a:extLst>
          </p:cNvPr>
          <p:cNvSpPr>
            <a:spLocks noGrp="1"/>
          </p:cNvSpPr>
          <p:nvPr>
            <p:ph sz="half" idx="33" hasCustomPrompt="1"/>
          </p:nvPr>
        </p:nvSpPr>
        <p:spPr>
          <a:xfrm>
            <a:off x="8176226" y="1721691"/>
            <a:ext cx="3548819" cy="490364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765442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rei Bilder Hochforma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 userDrawn="1"/>
        </p:nvSpPr>
        <p:spPr>
          <a:xfrm>
            <a:off x="3287689" y="2348881"/>
            <a:ext cx="2528123" cy="344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15" name="Rechteck 14"/>
          <p:cNvSpPr/>
          <p:nvPr userDrawn="1"/>
        </p:nvSpPr>
        <p:spPr>
          <a:xfrm>
            <a:off x="6096016" y="2348880"/>
            <a:ext cx="2522469" cy="344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13" name="Rechteck 12"/>
          <p:cNvSpPr/>
          <p:nvPr userDrawn="1"/>
        </p:nvSpPr>
        <p:spPr>
          <a:xfrm>
            <a:off x="469916" y="2348880"/>
            <a:ext cx="2535808" cy="344232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469899" y="2360278"/>
            <a:ext cx="2535974" cy="3430921"/>
          </a:xfrm>
        </p:spPr>
        <p:txBody>
          <a:bodyPr/>
          <a:lstStyle/>
          <a:p>
            <a:endParaRPr lang="de-DE"/>
          </a:p>
        </p:txBody>
      </p:sp>
      <p:sp>
        <p:nvSpPr>
          <p:cNvPr id="11" name="Bildplatzhalter 5"/>
          <p:cNvSpPr>
            <a:spLocks noGrp="1"/>
          </p:cNvSpPr>
          <p:nvPr>
            <p:ph type="pic" sz="quarter" idx="15"/>
          </p:nvPr>
        </p:nvSpPr>
        <p:spPr>
          <a:xfrm>
            <a:off x="3287703" y="2348880"/>
            <a:ext cx="2528289" cy="3442320"/>
          </a:xfrm>
        </p:spPr>
        <p:txBody>
          <a:bodyPr/>
          <a:lstStyle/>
          <a:p>
            <a:endParaRPr lang="de-DE"/>
          </a:p>
        </p:txBody>
      </p:sp>
      <p:sp>
        <p:nvSpPr>
          <p:cNvPr id="12" name="Bildplatzhalter 5"/>
          <p:cNvSpPr>
            <a:spLocks noGrp="1"/>
          </p:cNvSpPr>
          <p:nvPr>
            <p:ph type="pic" sz="quarter" idx="16"/>
          </p:nvPr>
        </p:nvSpPr>
        <p:spPr>
          <a:xfrm>
            <a:off x="6096000" y="2348881"/>
            <a:ext cx="2528288" cy="344232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315F-FB7C-1F4A-AFF2-AAA2899330B8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C7745B5-0BDB-364B-BC1B-301ECAE62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11232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16" name="Inhaltsplatzhalter 2">
            <a:extLst>
              <a:ext uri="{FF2B5EF4-FFF2-40B4-BE49-F238E27FC236}">
                <a16:creationId xmlns:a16="http://schemas.microsoft.com/office/drawing/2014/main" id="{874C0A13-5049-0348-B1CE-784BD07B7E1C}"/>
              </a:ext>
            </a:extLst>
          </p:cNvPr>
          <p:cNvSpPr>
            <a:spLocks noGrp="1"/>
          </p:cNvSpPr>
          <p:nvPr>
            <p:ph sz="half" idx="31" hasCustomPrompt="1"/>
          </p:nvPr>
        </p:nvSpPr>
        <p:spPr>
          <a:xfrm>
            <a:off x="469915" y="1714500"/>
            <a:ext cx="2535973" cy="490364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  <p:sp>
        <p:nvSpPr>
          <p:cNvPr id="17" name="Inhaltsplatzhalter 2">
            <a:extLst>
              <a:ext uri="{FF2B5EF4-FFF2-40B4-BE49-F238E27FC236}">
                <a16:creationId xmlns:a16="http://schemas.microsoft.com/office/drawing/2014/main" id="{874C0A13-5049-0348-B1CE-784BD07B7E1C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3287704" y="1721691"/>
            <a:ext cx="2535973" cy="490364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874C0A13-5049-0348-B1CE-784BD07B7E1C}"/>
              </a:ext>
            </a:extLst>
          </p:cNvPr>
          <p:cNvSpPr>
            <a:spLocks noGrp="1"/>
          </p:cNvSpPr>
          <p:nvPr>
            <p:ph sz="half" idx="33" hasCustomPrompt="1"/>
          </p:nvPr>
        </p:nvSpPr>
        <p:spPr>
          <a:xfrm>
            <a:off x="6096016" y="1721691"/>
            <a:ext cx="2522469" cy="490364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6910441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469915" y="1714500"/>
            <a:ext cx="4460755" cy="40767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16" name="Rechteck 15"/>
          <p:cNvSpPr/>
          <p:nvPr userDrawn="1"/>
        </p:nvSpPr>
        <p:spPr>
          <a:xfrm>
            <a:off x="5159375" y="1726532"/>
            <a:ext cx="4428000" cy="40767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469899" y="1728000"/>
            <a:ext cx="4460756" cy="4076700"/>
          </a:xfrm>
        </p:spPr>
        <p:txBody>
          <a:bodyPr/>
          <a:lstStyle/>
          <a:p>
            <a:endParaRPr lang="de-DE"/>
          </a:p>
        </p:txBody>
      </p:sp>
      <p:sp>
        <p:nvSpPr>
          <p:cNvPr id="17" name="Bildplatzhalter 5"/>
          <p:cNvSpPr>
            <a:spLocks noGrp="1"/>
          </p:cNvSpPr>
          <p:nvPr>
            <p:ph type="pic" sz="quarter" idx="15"/>
          </p:nvPr>
        </p:nvSpPr>
        <p:spPr>
          <a:xfrm>
            <a:off x="5159375" y="1740032"/>
            <a:ext cx="4428000" cy="40767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315F-FB7C-1F4A-AFF2-AAA2899330B8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C7745B5-0BDB-364B-BC1B-301ECAE62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11232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2934879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Ei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469900" y="1714500"/>
            <a:ext cx="7502525" cy="40767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778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4"/>
          </p:nvPr>
        </p:nvSpPr>
        <p:spPr>
          <a:xfrm>
            <a:off x="469914" y="1728000"/>
            <a:ext cx="7502526" cy="4076700"/>
          </a:xfrm>
        </p:spPr>
        <p:txBody>
          <a:bodyPr/>
          <a:lstStyle/>
          <a:p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8315F-FB7C-1F4A-AFF2-AAA2899330B8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C7745B5-0BDB-364B-BC1B-301ECAE62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11232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6077028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 mit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8A7E-04CB-F240-8733-D2094F53531C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FF3CCECF-EEFC-1543-ACC5-D743D08CFB3B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69899" y="3204000"/>
            <a:ext cx="3524850" cy="288000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9B790BC2-FA2D-5A4B-9FBC-864F3BF52B6F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7972425" y="3204000"/>
            <a:ext cx="3744000" cy="288000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1C79A64B-E002-5F4E-811C-E8F0A58B41CA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249470" y="3204000"/>
            <a:ext cx="3524850" cy="288000"/>
          </a:xfrm>
        </p:spPr>
        <p:txBody>
          <a:bodyPr/>
          <a:lstStyle>
            <a:lvl1pPr marL="0" indent="0">
              <a:buNone/>
              <a:defRPr b="1" i="0">
                <a:latin typeface="Söhne Halbfett" panose="020B0503030202060203" pitchFamily="34" charset="77"/>
              </a:defRPr>
            </a:lvl1pPr>
            <a:lvl2pPr marL="178030" indent="0">
              <a:buNone/>
              <a:defRPr b="1" i="0">
                <a:latin typeface="Söhne Halbfett" panose="020B0503030202060203" pitchFamily="34" charset="77"/>
              </a:defRPr>
            </a:lvl2pPr>
            <a:lvl3pPr marL="356060" indent="0">
              <a:buNone/>
              <a:defRPr b="1" i="0">
                <a:latin typeface="Söhne Halbfett" panose="020B0503030202060203" pitchFamily="34" charset="77"/>
              </a:defRPr>
            </a:lvl3pPr>
            <a:lvl4pPr marL="498485" indent="0">
              <a:buNone/>
              <a:defRPr b="1" i="0">
                <a:latin typeface="Söhne Halbfett" panose="020B0503030202060203" pitchFamily="34" charset="77"/>
              </a:defRPr>
            </a:lvl4pPr>
            <a:lvl5pPr marL="640906" indent="0">
              <a:buNone/>
              <a:defRPr b="1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8E51F051-8309-B34A-955D-2792A8EBF6F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69899" y="1717824"/>
            <a:ext cx="1440000" cy="1260000"/>
          </a:xfrm>
        </p:spPr>
        <p:txBody>
          <a:bodyPr lIns="72000" tIns="72000" rIns="72000" bIns="72000" anchor="ctr"/>
          <a:lstStyle>
            <a:lvl1pPr marL="0" indent="0" algn="ctr">
              <a:buNone/>
              <a:defRPr sz="1389"/>
            </a:lvl1pPr>
          </a:lstStyle>
          <a:p>
            <a:endParaRPr lang="de-DE" dirty="0"/>
          </a:p>
        </p:txBody>
      </p:sp>
      <p:sp>
        <p:nvSpPr>
          <p:cNvPr id="18" name="Bildplatzhalter 16">
            <a:extLst>
              <a:ext uri="{FF2B5EF4-FFF2-40B4-BE49-F238E27FC236}">
                <a16:creationId xmlns:a16="http://schemas.microsoft.com/office/drawing/2014/main" id="{0A756B39-7D4E-8B43-A6A2-D118D759FC36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49470" y="1717824"/>
            <a:ext cx="1440000" cy="1260000"/>
          </a:xfrm>
        </p:spPr>
        <p:txBody>
          <a:bodyPr lIns="72000" tIns="72000" rIns="72000" bIns="72000" anchor="ctr"/>
          <a:lstStyle>
            <a:lvl1pPr marL="0" indent="0" algn="ctr">
              <a:buNone/>
              <a:defRPr sz="1389"/>
            </a:lvl1pPr>
          </a:lstStyle>
          <a:p>
            <a:endParaRPr lang="de-DE" dirty="0"/>
          </a:p>
        </p:txBody>
      </p:sp>
      <p:sp>
        <p:nvSpPr>
          <p:cNvPr id="19" name="Bildplatzhalter 16">
            <a:extLst>
              <a:ext uri="{FF2B5EF4-FFF2-40B4-BE49-F238E27FC236}">
                <a16:creationId xmlns:a16="http://schemas.microsoft.com/office/drawing/2014/main" id="{8AC7C93F-07A7-6349-B991-48640F8558D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972425" y="1717824"/>
            <a:ext cx="1440000" cy="1260000"/>
          </a:xfrm>
        </p:spPr>
        <p:txBody>
          <a:bodyPr lIns="72000" tIns="72000" rIns="72000" bIns="72000" anchor="ctr"/>
          <a:lstStyle>
            <a:lvl1pPr marL="0" indent="0" algn="ctr">
              <a:buNone/>
              <a:defRPr sz="1389"/>
            </a:lvl1pPr>
          </a:lstStyle>
          <a:p>
            <a:endParaRPr lang="de-DE" dirty="0"/>
          </a:p>
        </p:txBody>
      </p: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4F1DCD18-5DE1-5448-BE01-3A984777A584}"/>
              </a:ext>
            </a:extLst>
          </p:cNvPr>
          <p:cNvSpPr>
            <a:spLocks noGrp="1"/>
          </p:cNvSpPr>
          <p:nvPr>
            <p:ph sz="half" idx="22"/>
          </p:nvPr>
        </p:nvSpPr>
        <p:spPr>
          <a:xfrm>
            <a:off x="469899" y="3510000"/>
            <a:ext cx="3524850" cy="228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1" name="Inhaltsplatzhalter 3">
            <a:extLst>
              <a:ext uri="{FF2B5EF4-FFF2-40B4-BE49-F238E27FC236}">
                <a16:creationId xmlns:a16="http://schemas.microsoft.com/office/drawing/2014/main" id="{5153EC9F-67C2-0442-9398-5EC699C1DAEA}"/>
              </a:ext>
            </a:extLst>
          </p:cNvPr>
          <p:cNvSpPr>
            <a:spLocks noGrp="1"/>
          </p:cNvSpPr>
          <p:nvPr>
            <p:ph sz="half" idx="23"/>
          </p:nvPr>
        </p:nvSpPr>
        <p:spPr>
          <a:xfrm>
            <a:off x="7972425" y="3510000"/>
            <a:ext cx="3744000" cy="228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AB68B6B9-7807-4F42-A612-DC3B9A8A698A}"/>
              </a:ext>
            </a:extLst>
          </p:cNvPr>
          <p:cNvSpPr>
            <a:spLocks noGrp="1"/>
          </p:cNvSpPr>
          <p:nvPr>
            <p:ph sz="half" idx="24"/>
          </p:nvPr>
        </p:nvSpPr>
        <p:spPr>
          <a:xfrm>
            <a:off x="4249470" y="3510000"/>
            <a:ext cx="3524850" cy="2281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23" name="Titel 1">
            <a:extLst>
              <a:ext uri="{FF2B5EF4-FFF2-40B4-BE49-F238E27FC236}">
                <a16:creationId xmlns:a16="http://schemas.microsoft.com/office/drawing/2014/main" id="{20D2FDD1-057E-974C-A081-31F97F0FA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11232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2098711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, drei Üb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9899" y="1728000"/>
            <a:ext cx="352485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F01A2CF-4516-AB43-9AEC-B6B9567192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972425" y="1728000"/>
            <a:ext cx="3752849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09207-0BC4-6449-AB79-42109E7C00B2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836439F5-9812-B443-811E-76AD91CD9A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863D992D-3517-0848-82D2-0F29511577D1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249470" y="1728000"/>
            <a:ext cx="3524850" cy="40632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3C7745B5-0BDB-364B-BC1B-301ECAE626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99" y="469901"/>
            <a:ext cx="3528000" cy="1086892"/>
          </a:xfrm>
        </p:spPr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31E09462-E13A-4E44-A915-771B115A30F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24353" y="476250"/>
            <a:ext cx="3527425" cy="10810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78" b="0" i="0">
                <a:latin typeface="Söhne Halbfett" panose="020B0503030202060203" pitchFamily="34" charset="77"/>
              </a:defRPr>
            </a:lvl1pPr>
            <a:lvl2pPr marL="178030" indent="0">
              <a:buNone/>
              <a:defRPr sz="2378" b="0" i="0">
                <a:latin typeface="Söhne Halbfett" panose="020B0503030202060203" pitchFamily="34" charset="77"/>
              </a:defRPr>
            </a:lvl2pPr>
            <a:lvl3pPr marL="356060" indent="0">
              <a:buNone/>
              <a:defRPr sz="2378" b="0" i="0">
                <a:latin typeface="Söhne Halbfett" panose="020B0503030202060203" pitchFamily="34" charset="77"/>
              </a:defRPr>
            </a:lvl3pPr>
            <a:lvl4pPr marL="498485" indent="0">
              <a:buNone/>
              <a:defRPr sz="2378" b="0" i="0">
                <a:latin typeface="Söhne Halbfett" panose="020B0503030202060203" pitchFamily="34" charset="77"/>
              </a:defRPr>
            </a:lvl4pPr>
            <a:lvl5pPr marL="640906" indent="0">
              <a:buNone/>
              <a:defRPr sz="2378" b="0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DBAD4995-2C13-BF41-9217-2B9D808E3E3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72424" y="476250"/>
            <a:ext cx="3751200" cy="10810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2378" b="0" i="0">
                <a:latin typeface="Söhne Halbfett" panose="020B0503030202060203" pitchFamily="34" charset="77"/>
              </a:defRPr>
            </a:lvl1pPr>
            <a:lvl2pPr marL="178030" indent="0">
              <a:buNone/>
              <a:defRPr sz="2378" b="0" i="0">
                <a:latin typeface="Söhne Halbfett" panose="020B0503030202060203" pitchFamily="34" charset="77"/>
              </a:defRPr>
            </a:lvl2pPr>
            <a:lvl3pPr marL="356060" indent="0">
              <a:buNone/>
              <a:defRPr sz="2378" b="0" i="0">
                <a:latin typeface="Söhne Halbfett" panose="020B0503030202060203" pitchFamily="34" charset="77"/>
              </a:defRPr>
            </a:lvl3pPr>
            <a:lvl4pPr marL="498485" indent="0">
              <a:buNone/>
              <a:defRPr sz="2378" b="0" i="0">
                <a:latin typeface="Söhne Halbfett" panose="020B0503030202060203" pitchFamily="34" charset="77"/>
              </a:defRPr>
            </a:lvl4pPr>
            <a:lvl5pPr marL="640906" indent="0">
              <a:buNone/>
              <a:defRPr sz="2378" b="0" i="0">
                <a:latin typeface="Söhne Halbfett" panose="020B0503030202060203" pitchFamily="34" charset="77"/>
              </a:defRPr>
            </a:lvl5pPr>
          </a:lstStyle>
          <a:p>
            <a:pPr lvl="0"/>
            <a:r>
              <a:rPr lang="de-DE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2788909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A426C-5833-2849-85C8-2D1F314FC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de-DE"/>
              <a:t>Zwischenüberschrift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015" y="1728000"/>
            <a:ext cx="5400000" cy="1989032"/>
          </a:xfrm>
        </p:spPr>
        <p:txBody>
          <a:bodyPr lIns="144000" tIns="108000" rIns="144000" bIns="14400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7C29E-E975-1A41-9675-2881CE5B152C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D321192F-7160-8843-BB38-FB23BF1F6392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092051" y="1728000"/>
            <a:ext cx="5633224" cy="1989032"/>
          </a:xfrm>
        </p:spPr>
        <p:txBody>
          <a:bodyPr lIns="144000" tIns="108000" rIns="144000" bIns="14400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1" name="Fußzeilenplatzhalter 4">
            <a:extLst>
              <a:ext uri="{FF2B5EF4-FFF2-40B4-BE49-F238E27FC236}">
                <a16:creationId xmlns:a16="http://schemas.microsoft.com/office/drawing/2014/main" id="{1EF9D87D-AC24-D846-80ED-3117C63A46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3FF00617-3F07-834E-8D21-695A37EBD4E0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468015" y="3861048"/>
            <a:ext cx="5400000" cy="1946072"/>
          </a:xfrm>
        </p:spPr>
        <p:txBody>
          <a:bodyPr lIns="144000" tIns="108000" rIns="144000" bIns="14400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" name="Inhaltsplatzhalter 2">
            <a:extLst>
              <a:ext uri="{FF2B5EF4-FFF2-40B4-BE49-F238E27FC236}">
                <a16:creationId xmlns:a16="http://schemas.microsoft.com/office/drawing/2014/main" id="{0510F372-18CE-AD41-8900-9A7BE8A2B20D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2051" y="3861048"/>
            <a:ext cx="5633224" cy="1946072"/>
          </a:xfrm>
        </p:spPr>
        <p:txBody>
          <a:bodyPr lIns="144000" tIns="108000" rIns="144000" bIns="14400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117457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914" y="504000"/>
            <a:ext cx="11255375" cy="900000"/>
          </a:xfrm>
        </p:spPr>
        <p:txBody>
          <a:bodyPr anchor="t" anchorCtr="0">
            <a:noAutofit/>
          </a:bodyPr>
          <a:lstStyle>
            <a:lvl1pPr algn="l">
              <a:lnSpc>
                <a:spcPct val="76000"/>
              </a:lnSpc>
              <a:defRPr sz="6334" cap="all" baseline="0">
                <a:solidFill>
                  <a:schemeClr val="tx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KONTAKT</a:t>
            </a:r>
          </a:p>
        </p:txBody>
      </p:sp>
      <p:sp>
        <p:nvSpPr>
          <p:cNvPr id="15" name="Textplatzhalter 4">
            <a:extLst>
              <a:ext uri="{FF2B5EF4-FFF2-40B4-BE49-F238E27FC236}">
                <a16:creationId xmlns:a16="http://schemas.microsoft.com/office/drawing/2014/main" id="{65A1E586-857F-4449-8826-DE026526F2A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9914" y="1988840"/>
            <a:ext cx="5629275" cy="28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b="0" i="0">
                <a:latin typeface="Söhne" panose="020B0503030202060203" pitchFamily="34" charset="77"/>
              </a:rPr>
              <a:t>Position</a:t>
            </a:r>
          </a:p>
          <a:p>
            <a:endParaRPr lang="de-DE" b="0" i="0">
              <a:latin typeface="Söhne" panose="020B0503030202060203" pitchFamily="34" charset="77"/>
            </a:endParaRPr>
          </a:p>
          <a:p>
            <a:r>
              <a:rPr lang="de-DE" b="0" i="0">
                <a:latin typeface="Söhne" panose="020B0503030202060203" pitchFamily="34" charset="77"/>
              </a:rPr>
              <a:t>vorname.nachname@domain.de</a:t>
            </a:r>
          </a:p>
          <a:p>
            <a:r>
              <a:rPr lang="de-DE" b="0" i="0">
                <a:latin typeface="Söhne" panose="020B0503030202060203" pitchFamily="34" charset="77"/>
              </a:rPr>
              <a:t>+49 150 12345678</a:t>
            </a:r>
          </a:p>
          <a:p>
            <a:endParaRPr lang="de-DE" b="0" i="0">
              <a:latin typeface="Söhne" panose="020B0503030202060203" pitchFamily="34" charset="77"/>
            </a:endParaRPr>
          </a:p>
          <a:p>
            <a:r>
              <a:rPr lang="de-DE" altLang="de-DE" dirty="0"/>
              <a:t>Deutsche Glasfaser</a:t>
            </a:r>
          </a:p>
          <a:p>
            <a:r>
              <a:rPr lang="de-DE" altLang="de-DE" dirty="0"/>
              <a:t>Büro Standort</a:t>
            </a:r>
          </a:p>
          <a:p>
            <a:r>
              <a:rPr lang="de-DE" altLang="de-DE" dirty="0"/>
              <a:t>Straßenname 10</a:t>
            </a:r>
          </a:p>
          <a:p>
            <a:r>
              <a:rPr lang="fi-FI" altLang="de-DE" dirty="0"/>
              <a:t>12345 </a:t>
            </a:r>
            <a:r>
              <a:rPr lang="de-DE" altLang="de-DE" dirty="0" err="1"/>
              <a:t>Ortsname</a:t>
            </a:r>
            <a:endParaRPr lang="de-DE" altLang="de-DE" dirty="0"/>
          </a:p>
          <a:p>
            <a:endParaRPr lang="de-DE" b="0" i="0">
              <a:latin typeface="Söhne" panose="020B0503030202060203" pitchFamily="34" charset="77"/>
            </a:endParaRP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E7BC9E4F-B90E-9743-AA3A-76DCD9FD3DBB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9376" y="1719835"/>
            <a:ext cx="5616000" cy="270000"/>
          </a:xfrm>
        </p:spPr>
        <p:txBody>
          <a:bodyPr/>
          <a:lstStyle>
            <a:lvl1pPr marL="0" indent="0">
              <a:buNone/>
              <a:defRPr b="0" i="0">
                <a:latin typeface="Söhne Halbfett" panose="020B0503030202060203" pitchFamily="34" charset="77"/>
              </a:defRPr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/>
              <a:t>Vorname Nachname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8FBCCFFD-4AF6-7A4E-81EF-37D6C99503F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96014" y="1988840"/>
            <a:ext cx="5629275" cy="288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b="0" i="0">
                <a:latin typeface="Söhne" panose="020B0503030202060203" pitchFamily="34" charset="77"/>
              </a:rPr>
              <a:t>Position</a:t>
            </a:r>
          </a:p>
          <a:p>
            <a:endParaRPr lang="de-DE" b="0" i="0">
              <a:latin typeface="Söhne" panose="020B0503030202060203" pitchFamily="34" charset="77"/>
            </a:endParaRPr>
          </a:p>
          <a:p>
            <a:r>
              <a:rPr lang="de-DE" b="0" i="0">
                <a:latin typeface="Söhne" panose="020B0503030202060203" pitchFamily="34" charset="77"/>
              </a:rPr>
              <a:t>vorname.nachname@domain.de</a:t>
            </a:r>
          </a:p>
          <a:p>
            <a:r>
              <a:rPr lang="de-DE" b="0" i="0">
                <a:latin typeface="Söhne" panose="020B0503030202060203" pitchFamily="34" charset="77"/>
              </a:rPr>
              <a:t>+49 150 12345678</a:t>
            </a:r>
          </a:p>
          <a:p>
            <a:endParaRPr lang="de-DE" b="0" i="0">
              <a:latin typeface="Söhne" panose="020B0503030202060203" pitchFamily="34" charset="77"/>
            </a:endParaRPr>
          </a:p>
          <a:p>
            <a:r>
              <a:rPr lang="de-DE" altLang="de-DE" dirty="0"/>
              <a:t>Deutsche Glasfaser</a:t>
            </a:r>
          </a:p>
          <a:p>
            <a:r>
              <a:rPr lang="de-DE" altLang="de-DE" dirty="0"/>
              <a:t>Büro Standort</a:t>
            </a:r>
          </a:p>
          <a:p>
            <a:r>
              <a:rPr lang="de-DE" altLang="de-DE" dirty="0"/>
              <a:t>Straßenname 10</a:t>
            </a:r>
          </a:p>
          <a:p>
            <a:r>
              <a:rPr lang="fi-FI" altLang="de-DE" dirty="0"/>
              <a:t>12345 </a:t>
            </a:r>
            <a:r>
              <a:rPr lang="de-DE" altLang="de-DE" dirty="0" err="1"/>
              <a:t>Ortsname</a:t>
            </a:r>
            <a:endParaRPr lang="de-DE" altLang="de-DE" dirty="0"/>
          </a:p>
          <a:p>
            <a:endParaRPr lang="de-DE" b="0" i="0">
              <a:latin typeface="Söhne" panose="020B0503030202060203" pitchFamily="34" charset="77"/>
            </a:endParaRP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11829CFD-E1D9-F04E-8DFC-DB8040FBDB1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109274" y="1719835"/>
            <a:ext cx="5616000" cy="270000"/>
          </a:xfrm>
        </p:spPr>
        <p:txBody>
          <a:bodyPr/>
          <a:lstStyle>
            <a:lvl1pPr marL="0" indent="0">
              <a:buNone/>
              <a:defRPr b="0" i="0">
                <a:latin typeface="Söhne Halbfett" panose="020B0503030202060203" pitchFamily="34" charset="77"/>
              </a:defRPr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/>
              <a:t>Vorname Nachname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B29FC0BA-B5EC-8745-823B-61C3B39C11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63446" y="5576400"/>
            <a:ext cx="2323989" cy="7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090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Bür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899" y="504000"/>
            <a:ext cx="1873251" cy="900000"/>
          </a:xfrm>
        </p:spPr>
        <p:txBody>
          <a:bodyPr anchor="t" anchorCtr="0">
            <a:noAutofit/>
          </a:bodyPr>
          <a:lstStyle>
            <a:lvl1pPr algn="l">
              <a:lnSpc>
                <a:spcPct val="76000"/>
              </a:lnSpc>
              <a:defRPr sz="6334" cap="all" baseline="0">
                <a:solidFill>
                  <a:schemeClr val="tx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KONTAKT</a:t>
            </a:r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78C5D02C-9D3B-4A41-B447-3D01B4865C5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306202" y="1715275"/>
            <a:ext cx="3941926" cy="14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tabLst>
                <a:tab pos="1116357" algn="l"/>
              </a:tabLst>
              <a:defRPr sz="1778"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altLang="de-DE" dirty="0"/>
              <a:t>Straßenname 10</a:t>
            </a:r>
          </a:p>
          <a:p>
            <a:r>
              <a:rPr lang="fi-FI" altLang="de-DE" dirty="0"/>
              <a:t>12345 </a:t>
            </a:r>
            <a:r>
              <a:rPr lang="de-DE" altLang="de-DE" dirty="0" err="1"/>
              <a:t>Ortsname</a:t>
            </a:r>
            <a:endParaRPr lang="de-DE" altLang="de-DE" dirty="0"/>
          </a:p>
          <a:p>
            <a:r>
              <a:rPr lang="de-DE" b="0" i="0">
                <a:latin typeface="Söhne" panose="020B0503030202060203" pitchFamily="34" charset="77"/>
              </a:rPr>
              <a:t>Tel. 0125 123 45 67</a:t>
            </a:r>
          </a:p>
          <a:p>
            <a:r>
              <a:rPr lang="de-DE" b="0" i="0">
                <a:latin typeface="Söhne" panose="020B0503030202060203" pitchFamily="34" charset="77"/>
              </a:rPr>
              <a:t>standort@deutsche-glasfaser.de</a:t>
            </a:r>
            <a:endParaRPr lang="de-DE" sz="1778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DBFF314C-2D8E-C948-BB01-137B390946A0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72020" y="1714500"/>
            <a:ext cx="2599644" cy="1440000"/>
          </a:xfrm>
        </p:spPr>
        <p:txBody>
          <a:bodyPr/>
          <a:lstStyle>
            <a:lvl1pPr marL="0" indent="0">
              <a:buNone/>
              <a:defRPr sz="1778" b="0" i="0">
                <a:latin typeface="Söhne Halbfett" panose="020B0503030202060203" pitchFamily="34" charset="77"/>
              </a:defRPr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altLang="de-DE" dirty="0"/>
              <a:t>Büro Standort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A5F77466-2FF0-9843-8271-D9D8A8FBED3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464152" y="1715275"/>
            <a:ext cx="1876425" cy="14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tabLst>
                <a:tab pos="1127584" algn="l"/>
              </a:tabLst>
              <a:defRPr sz="1778"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Montag – Freitag</a:t>
            </a:r>
          </a:p>
          <a:p>
            <a:pPr marL="0" indent="0">
              <a:buNone/>
              <a:tabLst>
                <a:tab pos="1128713" algn="l"/>
              </a:tabLst>
            </a:pPr>
            <a:endParaRPr lang="de-DE" sz="1778" dirty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Samstag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F8A41618-1A6C-CB4A-B4F2-86ABAB94C49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9848865" y="1715275"/>
            <a:ext cx="1876425" cy="14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tabLst>
                <a:tab pos="1127584" algn="l"/>
              </a:tabLst>
              <a:defRPr sz="1778"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10:00 – 12:00 Uhr</a:t>
            </a:r>
          </a:p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16:00 – 18:00 Uhr</a:t>
            </a:r>
          </a:p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10:30 – 13:30 Uhr</a:t>
            </a:r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371AE700-5A3E-7B49-96BE-9866587B437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306202" y="3428328"/>
            <a:ext cx="3941926" cy="14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tabLst>
                <a:tab pos="1116357" algn="l"/>
              </a:tabLst>
              <a:defRPr sz="1778"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altLang="de-DE" dirty="0"/>
              <a:t>Straßenname 10</a:t>
            </a:r>
          </a:p>
          <a:p>
            <a:r>
              <a:rPr lang="fi-FI" altLang="de-DE" dirty="0"/>
              <a:t>12345 </a:t>
            </a:r>
            <a:r>
              <a:rPr lang="de-DE" altLang="de-DE" dirty="0" err="1"/>
              <a:t>Ortsname</a:t>
            </a:r>
            <a:endParaRPr lang="de-DE" altLang="de-DE" dirty="0"/>
          </a:p>
          <a:p>
            <a:r>
              <a:rPr lang="de-DE" b="0" i="0">
                <a:latin typeface="Söhne" panose="020B0503030202060203" pitchFamily="34" charset="77"/>
              </a:rPr>
              <a:t>Tel. 0125 123 45 67</a:t>
            </a:r>
          </a:p>
          <a:p>
            <a:r>
              <a:rPr lang="de-DE" b="0" i="0">
                <a:latin typeface="Söhne" panose="020B0503030202060203" pitchFamily="34" charset="77"/>
              </a:rPr>
              <a:t>standort@deutsche-glasfaser.de</a:t>
            </a:r>
            <a:endParaRPr lang="de-DE" sz="1778" dirty="0"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19" name="Textplatzhalter 11">
            <a:extLst>
              <a:ext uri="{FF2B5EF4-FFF2-40B4-BE49-F238E27FC236}">
                <a16:creationId xmlns:a16="http://schemas.microsoft.com/office/drawing/2014/main" id="{ABF9D004-6E37-BB4E-B3EA-AFF5D264C21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72020" y="3427553"/>
            <a:ext cx="2599644" cy="1440000"/>
          </a:xfrm>
        </p:spPr>
        <p:txBody>
          <a:bodyPr/>
          <a:lstStyle>
            <a:lvl1pPr marL="0" indent="0">
              <a:buNone/>
              <a:defRPr sz="1778" b="0" i="0">
                <a:latin typeface="Söhne Halbfett" panose="020B0503030202060203" pitchFamily="34" charset="77"/>
              </a:defRPr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altLang="de-DE" dirty="0"/>
              <a:t>Büro Standort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9C4EB901-FCD5-B846-9CA0-820A05B1945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7464152" y="3428328"/>
            <a:ext cx="1876425" cy="14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tabLst>
                <a:tab pos="1127584" algn="l"/>
              </a:tabLst>
              <a:defRPr sz="1778"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Montag – Freitag</a:t>
            </a:r>
          </a:p>
          <a:p>
            <a:pPr marL="0" indent="0">
              <a:buNone/>
              <a:tabLst>
                <a:tab pos="1128713" algn="l"/>
              </a:tabLst>
            </a:pPr>
            <a:endParaRPr lang="de-DE" sz="1778" dirty="0">
              <a:latin typeface="Open Sans" charset="0"/>
              <a:ea typeface="Open Sans" charset="0"/>
              <a:cs typeface="Open Sans" charset="0"/>
            </a:endParaRPr>
          </a:p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Samstag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367CB0C6-F394-3E45-91FF-30FE3D6FD76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848865" y="3428328"/>
            <a:ext cx="1876425" cy="144000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tabLst>
                <a:tab pos="1127584" algn="l"/>
              </a:tabLst>
              <a:defRPr sz="1778"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10:00 – 12:00 Uhr</a:t>
            </a:r>
          </a:p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16:00 – 18:00 Uhr</a:t>
            </a:r>
          </a:p>
          <a:p>
            <a:pPr marL="0" indent="0">
              <a:buNone/>
              <a:tabLst>
                <a:tab pos="1128713" algn="l"/>
              </a:tabLst>
            </a:pPr>
            <a:r>
              <a:rPr lang="de-DE" sz="1778" dirty="0">
                <a:latin typeface="Open Sans" charset="0"/>
                <a:ea typeface="Open Sans" charset="0"/>
                <a:cs typeface="Open Sans" charset="0"/>
              </a:rPr>
              <a:t>10:30 – 13:30 Uhr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D42A26A5-E116-1E43-93BD-7719153B5CC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63446" y="5576400"/>
            <a:ext cx="2323989" cy="7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6119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06640" y="504000"/>
            <a:ext cx="5616000" cy="900000"/>
          </a:xfrm>
        </p:spPr>
        <p:txBody>
          <a:bodyPr anchor="t" anchorCtr="0">
            <a:noAutofit/>
          </a:bodyPr>
          <a:lstStyle>
            <a:lvl1pPr algn="l">
              <a:lnSpc>
                <a:spcPct val="76000"/>
              </a:lnSpc>
              <a:defRPr sz="6334" cap="all" baseline="0">
                <a:solidFill>
                  <a:schemeClr val="tx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VIELEN DANK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55E299-1885-0A42-BFD6-A61A95DFFD6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06640" y="1719837"/>
            <a:ext cx="5616000" cy="269005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78" b="1" i="0">
                <a:latin typeface="Söhne Halbfett" panose="020B0503030202060203" pitchFamily="34" charset="77"/>
              </a:defRPr>
            </a:lvl1pPr>
            <a:lvl2pPr marL="452194" indent="0" algn="ctr">
              <a:buNone/>
              <a:defRPr sz="1978"/>
            </a:lvl2pPr>
            <a:lvl3pPr marL="904390" indent="0" algn="ctr">
              <a:buNone/>
              <a:defRPr sz="1778"/>
            </a:lvl3pPr>
            <a:lvl4pPr marL="1356585" indent="0" algn="ctr">
              <a:buNone/>
              <a:defRPr sz="1578"/>
            </a:lvl4pPr>
            <a:lvl5pPr marL="1808780" indent="0" algn="ctr">
              <a:buNone/>
              <a:defRPr sz="1578"/>
            </a:lvl5pPr>
            <a:lvl6pPr marL="2260974" indent="0" algn="ctr">
              <a:buNone/>
              <a:defRPr sz="1578"/>
            </a:lvl6pPr>
            <a:lvl7pPr marL="2713169" indent="0" algn="ctr">
              <a:buNone/>
              <a:defRPr sz="1578"/>
            </a:lvl7pPr>
            <a:lvl8pPr marL="3165364" indent="0" algn="ctr">
              <a:buNone/>
              <a:defRPr sz="1578"/>
            </a:lvl8pPr>
            <a:lvl9pPr marL="3617561" indent="0" algn="ctr">
              <a:buNone/>
              <a:defRPr sz="1578"/>
            </a:lvl9pPr>
          </a:lstStyle>
          <a:p>
            <a:r>
              <a:rPr lang="de-DE"/>
              <a:t>Vorname Nachname</a:t>
            </a:r>
          </a:p>
        </p:txBody>
      </p:sp>
      <p:sp>
        <p:nvSpPr>
          <p:cNvPr id="6" name="Bildplatzhalter 8">
            <a:extLst>
              <a:ext uri="{FF2B5EF4-FFF2-40B4-BE49-F238E27FC236}">
                <a16:creationId xmlns:a16="http://schemas.microsoft.com/office/drawing/2014/main" id="{BA34B6A3-34E9-AD43-9AF1-12A1270C326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519936" cy="6858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E2243B0-CBE7-A144-8E67-C3D1626D56B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15" y="1988840"/>
            <a:ext cx="5629275" cy="57606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b="0" i="0">
                <a:latin typeface="Söhne" panose="020B0503030202060203" pitchFamily="34" charset="77"/>
              </a:rPr>
              <a:t>vorname.nachname@domain.de</a:t>
            </a:r>
          </a:p>
          <a:p>
            <a:r>
              <a:rPr lang="de-DE" b="0" i="0">
                <a:latin typeface="Söhne" panose="020B0503030202060203" pitchFamily="34" charset="77"/>
              </a:rPr>
              <a:t>+49 150 12345678</a:t>
            </a:r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DEE76A0A-7BCA-5744-97A0-201BE1EFC39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96015" y="3215757"/>
            <a:ext cx="5629275" cy="57606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b="0" i="0">
                <a:latin typeface="Söhne" panose="020B0503030202060203" pitchFamily="34" charset="77"/>
              </a:rPr>
              <a:t>vorname.nachname@domain.de</a:t>
            </a:r>
          </a:p>
          <a:p>
            <a:r>
              <a:rPr lang="de-DE" b="0" i="0">
                <a:latin typeface="Söhne" panose="020B0503030202060203" pitchFamily="34" charset="77"/>
              </a:rPr>
              <a:t>+49 150 12345678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D2803CAA-45C5-754F-A829-2B2E7727DDC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2852738"/>
            <a:ext cx="5616000" cy="270000"/>
          </a:xfrm>
        </p:spPr>
        <p:txBody>
          <a:bodyPr/>
          <a:lstStyle>
            <a:lvl1pPr marL="0" indent="0">
              <a:buNone/>
              <a:defRPr b="0" i="0">
                <a:latin typeface="Söhne Halbfett" panose="020B0503030202060203" pitchFamily="34" charset="77"/>
              </a:defRPr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/>
              <a:t>Vorname Nachname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146546C2-CD60-A04D-9C7E-8C6C23CAFC8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15" y="4477398"/>
            <a:ext cx="5629275" cy="576064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 b="0" i="0">
                <a:latin typeface="Söhne" panose="020B0503030202060203" pitchFamily="34" charset="77"/>
              </a:rPr>
              <a:t>vorname.nachname@domain.de</a:t>
            </a:r>
          </a:p>
          <a:p>
            <a:r>
              <a:rPr lang="de-DE" b="0" i="0">
                <a:latin typeface="Söhne" panose="020B0503030202060203" pitchFamily="34" charset="77"/>
              </a:rPr>
              <a:t>+49 150 12345678</a:t>
            </a:r>
          </a:p>
        </p:txBody>
      </p:sp>
      <p:sp>
        <p:nvSpPr>
          <p:cNvPr id="15" name="Textplatzhalter 11">
            <a:extLst>
              <a:ext uri="{FF2B5EF4-FFF2-40B4-BE49-F238E27FC236}">
                <a16:creationId xmlns:a16="http://schemas.microsoft.com/office/drawing/2014/main" id="{2A3B738B-1EDA-1145-99A8-E2D3493901A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96000" y="4114379"/>
            <a:ext cx="5616000" cy="270000"/>
          </a:xfrm>
        </p:spPr>
        <p:txBody>
          <a:bodyPr/>
          <a:lstStyle>
            <a:lvl1pPr marL="0" indent="0">
              <a:buNone/>
              <a:defRPr b="0" i="0">
                <a:latin typeface="Söhne Halbfett" panose="020B0503030202060203" pitchFamily="34" charset="77"/>
              </a:defRPr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r>
              <a:rPr lang="de-DE"/>
              <a:t>Vorname Nachname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6AA7F33-F210-9542-AA76-5473244448B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9363446" y="5576400"/>
            <a:ext cx="2323989" cy="7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07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06640" y="504000"/>
            <a:ext cx="5616000" cy="1844880"/>
          </a:xfrm>
        </p:spPr>
        <p:txBody>
          <a:bodyPr anchor="t" anchorCtr="0">
            <a:noAutofit/>
          </a:bodyPr>
          <a:lstStyle>
            <a:lvl1pPr algn="l">
              <a:lnSpc>
                <a:spcPct val="76000"/>
              </a:lnSpc>
              <a:defRPr sz="7912" cap="all" baseline="0">
                <a:solidFill>
                  <a:schemeClr val="tx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55E299-1885-0A42-BFD6-A61A95DFF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06640" y="2492896"/>
            <a:ext cx="5616000" cy="576064"/>
          </a:xfrm>
        </p:spPr>
        <p:txBody>
          <a:bodyPr anchor="b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778" b="1" i="0">
                <a:latin typeface="Söhne Halbfett" panose="020B0503030202060203" pitchFamily="34" charset="77"/>
              </a:defRPr>
            </a:lvl1pPr>
            <a:lvl2pPr marL="452194" indent="0" algn="ctr">
              <a:buNone/>
              <a:defRPr sz="1978"/>
            </a:lvl2pPr>
            <a:lvl3pPr marL="904390" indent="0" algn="ctr">
              <a:buNone/>
              <a:defRPr sz="1778"/>
            </a:lvl3pPr>
            <a:lvl4pPr marL="1356585" indent="0" algn="ctr">
              <a:buNone/>
              <a:defRPr sz="1578"/>
            </a:lvl4pPr>
            <a:lvl5pPr marL="1808780" indent="0" algn="ctr">
              <a:buNone/>
              <a:defRPr sz="1578"/>
            </a:lvl5pPr>
            <a:lvl6pPr marL="2260974" indent="0" algn="ctr">
              <a:buNone/>
              <a:defRPr sz="1578"/>
            </a:lvl6pPr>
            <a:lvl7pPr marL="2713169" indent="0" algn="ctr">
              <a:buNone/>
              <a:defRPr sz="1578"/>
            </a:lvl7pPr>
            <a:lvl8pPr marL="3165364" indent="0" algn="ctr">
              <a:buNone/>
              <a:defRPr sz="1578"/>
            </a:lvl8pPr>
            <a:lvl9pPr marL="3617561" indent="0" algn="ctr">
              <a:buNone/>
              <a:defRPr sz="1578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74313E57-C2B1-7044-85EF-527C588EFF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06641" y="3057451"/>
            <a:ext cx="5616000" cy="360115"/>
          </a:xfrm>
        </p:spPr>
        <p:txBody>
          <a:bodyPr anchor="b" anchorCtr="0">
            <a:noAutofit/>
          </a:bodyPr>
          <a:lstStyle>
            <a:lvl1pPr marL="0" indent="0">
              <a:buNone/>
              <a:defRPr sz="1778"/>
            </a:lvl1pPr>
          </a:lstStyle>
          <a:p>
            <a:pPr lvl="0"/>
            <a:r>
              <a:rPr lang="de-DE"/>
              <a:t>Datum bearbeiten</a:t>
            </a:r>
          </a:p>
        </p:txBody>
      </p:sp>
      <p:sp>
        <p:nvSpPr>
          <p:cNvPr id="6" name="Bildplatzhalter 8">
            <a:extLst>
              <a:ext uri="{FF2B5EF4-FFF2-40B4-BE49-F238E27FC236}">
                <a16:creationId xmlns:a16="http://schemas.microsoft.com/office/drawing/2014/main" id="{BA34B6A3-34E9-AD43-9AF1-12A1270C326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5519936" cy="6858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356259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912" y="1764000"/>
            <a:ext cx="11255377" cy="3379500"/>
          </a:xfrm>
        </p:spPr>
        <p:txBody>
          <a:bodyPr bIns="0" anchor="t" anchorCtr="0">
            <a:noAutofit/>
          </a:bodyPr>
          <a:lstStyle>
            <a:lvl1pPr algn="l">
              <a:lnSpc>
                <a:spcPct val="75000"/>
              </a:lnSpc>
              <a:defRPr sz="7123" b="0" i="0" cap="all" baseline="0">
                <a:solidFill>
                  <a:schemeClr val="tx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ZWISCHENTITEL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EC36EB-AB1D-794B-9914-6D8CD8D6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5920E-AF96-214F-BC17-7B012228EC0F}" type="datetime4">
              <a:t>16. November 2021</a:t>
            </a:fld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6015BF-9D64-7C47-8A49-AF58303D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6F4E10-9B70-3F49-98AB-53BBAF489CF0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60543B73-DBA9-C348-9F2F-EFC29F05C2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279848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8">
            <a:extLst>
              <a:ext uri="{FF2B5EF4-FFF2-40B4-BE49-F238E27FC236}">
                <a16:creationId xmlns:a16="http://schemas.microsoft.com/office/drawing/2014/main" id="{946425DB-8DE5-8245-A66F-2F0DA7D3FFD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32640" y="0"/>
            <a:ext cx="5159375" cy="6858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B33977-870A-BC48-8D51-50BF688B2CC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9898" y="1764000"/>
            <a:ext cx="6120000" cy="3379500"/>
          </a:xfrm>
        </p:spPr>
        <p:txBody>
          <a:bodyPr bIns="0" anchor="t" anchorCtr="0">
            <a:noAutofit/>
          </a:bodyPr>
          <a:lstStyle>
            <a:lvl1pPr algn="l">
              <a:lnSpc>
                <a:spcPct val="75000"/>
              </a:lnSpc>
              <a:defRPr sz="7123" b="0" i="0" cap="all" baseline="0">
                <a:solidFill>
                  <a:schemeClr val="tx1"/>
                </a:solidFill>
                <a:latin typeface="SöhneDG Schmal Halbfett" panose="02060706060206060203" pitchFamily="18" charset="77"/>
              </a:defRPr>
            </a:lvl1pPr>
          </a:lstStyle>
          <a:p>
            <a:r>
              <a:rPr lang="de-DE" dirty="0"/>
              <a:t>ZWISCHENTITEL </a:t>
            </a:r>
            <a:br>
              <a:rPr lang="de-DE" dirty="0"/>
            </a:br>
            <a:r>
              <a:rPr lang="de-DE" dirty="0"/>
              <a:t>bearbeiten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EEC36EB-AB1D-794B-9914-6D8CD8D60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3CED-D683-9341-B2B1-981931BBEE1F}" type="datetime4">
              <a:t>16. November 2021</a:t>
            </a:fld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6015BF-9D64-7C47-8A49-AF58303D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56F4E10-9B70-3F49-98AB-53BBAF489CF0}" type="slidenum">
              <a:rPr lang="de-DE"/>
              <a:pPr/>
              <a:t>‹Nr.›</a:t>
            </a:fld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AF1AAA49-0671-BE49-BD58-1ACAB392C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166011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CA426C-5833-2849-85C8-2D1F314FC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914" y="469929"/>
            <a:ext cx="1737669" cy="5321301"/>
          </a:xfrm>
        </p:spPr>
        <p:txBody>
          <a:bodyPr/>
          <a:lstStyle/>
          <a:p>
            <a:r>
              <a:rPr lang="de-DE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43150" y="469900"/>
            <a:ext cx="9382125" cy="5321300"/>
          </a:xfrm>
        </p:spPr>
        <p:txBody>
          <a:bodyPr/>
          <a:lstStyle>
            <a:lvl1pPr marL="356060" indent="-356060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buFont typeface="+mj-lt"/>
              <a:buAutoNum type="arabicPeriod"/>
              <a:defRPr sz="2378"/>
            </a:lvl1pPr>
            <a:lvl2pPr marL="640906" indent="-249242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2178"/>
            </a:lvl2pPr>
            <a:lvl3pPr marL="818935" indent="-178030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1978"/>
            </a:lvl3pPr>
            <a:lvl4pPr marL="1032569" indent="-213636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1778"/>
            </a:lvl4pPr>
            <a:lvl5pPr marL="1174995" indent="-142422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1578"/>
            </a:lvl5pPr>
          </a:lstStyle>
          <a:p>
            <a:pPr lvl="0"/>
            <a:r>
              <a:rPr lang="de-DE"/>
              <a:t>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75309-0D3F-7942-8C31-29A96644BE77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4CA6773A-F149-024F-A4DC-90375501F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2986833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8">
            <a:extLst>
              <a:ext uri="{FF2B5EF4-FFF2-40B4-BE49-F238E27FC236}">
                <a16:creationId xmlns:a16="http://schemas.microsoft.com/office/drawing/2014/main" id="{6E91C534-7383-4441-A98A-AF05C6FD1A2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032640" y="0"/>
            <a:ext cx="5159375" cy="6858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CA426C-5833-2849-85C8-2D1F314FC1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914" y="469929"/>
            <a:ext cx="1737669" cy="5321301"/>
          </a:xfrm>
        </p:spPr>
        <p:txBody>
          <a:bodyPr/>
          <a:lstStyle/>
          <a:p>
            <a:r>
              <a:rPr lang="de-DE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CE75536-5D87-D44E-B66B-15B043C27421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343151" y="469900"/>
            <a:ext cx="4184897" cy="5321300"/>
          </a:xfrm>
        </p:spPr>
        <p:txBody>
          <a:bodyPr/>
          <a:lstStyle>
            <a:lvl1pPr marL="356060" indent="-356060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buFont typeface="+mj-lt"/>
              <a:buAutoNum type="arabicPeriod"/>
              <a:defRPr sz="2378"/>
            </a:lvl1pPr>
            <a:lvl2pPr marL="640906" indent="-249242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2178"/>
            </a:lvl2pPr>
            <a:lvl3pPr marL="818935" indent="-178030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1978"/>
            </a:lvl3pPr>
            <a:lvl4pPr marL="1032569" indent="-213636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1778"/>
            </a:lvl4pPr>
            <a:lvl5pPr marL="1174995" indent="-142422">
              <a:lnSpc>
                <a:spcPct val="100000"/>
              </a:lnSpc>
              <a:spcBef>
                <a:spcPts val="1189"/>
              </a:spcBef>
              <a:spcAft>
                <a:spcPts val="300"/>
              </a:spcAft>
              <a:defRPr sz="1578"/>
            </a:lvl5pPr>
          </a:lstStyle>
          <a:p>
            <a:pPr lvl="0"/>
            <a:r>
              <a:rPr lang="de-DE"/>
              <a:t>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F6853F-8462-EB47-9F00-3262C2406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88103-132A-E54B-BBC2-FB451EC41BB9}" type="datetime4">
              <a:t>16. November 2021</a:t>
            </a:fld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857D4-ACAA-7249-B48D-859A00E49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10" name="Fußzeilenplatzhalter 4">
            <a:extLst>
              <a:ext uri="{FF2B5EF4-FFF2-40B4-BE49-F238E27FC236}">
                <a16:creationId xmlns:a16="http://schemas.microsoft.com/office/drawing/2014/main" id="{4CA6773A-F149-024F-A4DC-90375501F9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211323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281E4CEA-411C-9641-BEE0-36100F4550D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99" y="469901"/>
            <a:ext cx="4428000" cy="360000"/>
          </a:xfrm>
        </p:spPr>
        <p:txBody>
          <a:bodyPr/>
          <a:lstStyle>
            <a:lvl1pPr marL="0" indent="0">
              <a:buNone/>
              <a:defRPr b="0" i="0">
                <a:solidFill>
                  <a:schemeClr val="accent1"/>
                </a:solidFill>
                <a:latin typeface="Söhne Halbfett" panose="020B0503030202060203" pitchFamily="34" charset="77"/>
              </a:defRPr>
            </a:lvl1pPr>
            <a:lvl2pPr marL="178030" indent="0">
              <a:buNone/>
              <a:defRPr/>
            </a:lvl2pPr>
            <a:lvl3pPr marL="356060" indent="0">
              <a:buNone/>
              <a:defRPr/>
            </a:lvl3pPr>
            <a:lvl4pPr marL="498485" indent="0">
              <a:buNone/>
              <a:defRPr/>
            </a:lvl4pPr>
            <a:lvl5pPr marL="640906" indent="0">
              <a:buNone/>
              <a:defRPr/>
            </a:lvl5pPr>
          </a:lstStyle>
          <a:p>
            <a:pPr lvl="0"/>
            <a:r>
              <a:rPr lang="de-DE"/>
              <a:t>Name des Zitatgebers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6BDB28-21A3-D642-B860-B98AA6DE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B1AED-F867-4F42-8766-C0B4F19F151F}" type="datetime4">
              <a:t>16. November 2021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8FC68-D45A-5A4C-9D76-9EDDCACC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5F90E48-5B95-BF4C-B24E-75867D52F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3348000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D611E2A-7EAD-2F41-BE6B-6DF60A033B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71600" y="836712"/>
            <a:ext cx="4428000" cy="4954488"/>
          </a:xfrm>
        </p:spPr>
        <p:txBody>
          <a:bodyPr/>
          <a:lstStyle>
            <a:lvl1pPr>
              <a:lnSpc>
                <a:spcPct val="110000"/>
              </a:lnSpc>
              <a:defRPr b="0" i="0" spc="0">
                <a:latin typeface="Söhne" panose="020B0503030202060203" pitchFamily="34" charset="77"/>
              </a:defRPr>
            </a:lvl1pPr>
          </a:lstStyle>
          <a:p>
            <a:r>
              <a:rPr lang="de-DE"/>
              <a:t>„Zitat bearbeiten“</a:t>
            </a:r>
          </a:p>
        </p:txBody>
      </p:sp>
      <p:sp>
        <p:nvSpPr>
          <p:cNvPr id="9" name="Bildplatzhalter 8">
            <a:extLst>
              <a:ext uri="{FF2B5EF4-FFF2-40B4-BE49-F238E27FC236}">
                <a16:creationId xmlns:a16="http://schemas.microsoft.com/office/drawing/2014/main" id="{1B4A3A5F-0FBC-184A-BAB1-4F36A2ECFE2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1" y="0"/>
            <a:ext cx="6096000" cy="6858000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</p:spTree>
    <p:extLst>
      <p:ext uri="{BB962C8B-B14F-4D97-AF65-F5344CB8AC3E}">
        <p14:creationId xmlns:p14="http://schemas.microsoft.com/office/powerpoint/2010/main" val="643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8DCD9-AB56-8547-9068-D0D3000836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/>
              <a:t>Überschrift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96BDB28-21A3-D642-B860-B98AA6DE3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75C7-9E99-9F43-A7D2-50AFC7C5D0ED}" type="datetime4">
              <a:t>16. November 2021</a:t>
            </a:fld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8FC68-D45A-5A4C-9D76-9EDDCACC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/>
              <a:t>‹Nr.›</a:t>
            </a:fld>
            <a:endParaRPr lang="de-DE" dirty="0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5F90E48-5B95-BF4C-B24E-75867D52FD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</p:spTree>
    <p:extLst>
      <p:ext uri="{BB962C8B-B14F-4D97-AF65-F5344CB8AC3E}">
        <p14:creationId xmlns:p14="http://schemas.microsoft.com/office/powerpoint/2010/main" val="180925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56C9D47-F2A0-F041-90C0-A6ED2E22C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99" y="469901"/>
            <a:ext cx="11232000" cy="108689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748BD34-05BA-0A40-A5E8-CDD1D9E82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8000" y="1728000"/>
            <a:ext cx="11232000" cy="4063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  <a:p>
            <a:pPr lvl="0"/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9174B3C-A32F-6341-9EFA-34607F933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9900" y="6093296"/>
            <a:ext cx="135936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fld id="{68DE6DC9-E565-6542-9C70-D879B185307F}" type="datetime4">
              <a:t>16. November 2021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5630F67-E7C2-EE49-9D6A-6FE5009D5C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6093296"/>
            <a:ext cx="4256906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r>
              <a:rPr lang="de-DE" dirty="0"/>
              <a:t>© Deutsche Glasfaser 2021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CDF454C-1F22-5E49-A537-CF55B4C5D1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70501" y="6093296"/>
            <a:ext cx="429989" cy="324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189" b="0" i="0">
                <a:solidFill>
                  <a:schemeClr val="tx2"/>
                </a:solidFill>
                <a:latin typeface="Söhne" panose="020B0503030202060203" pitchFamily="34" charset="77"/>
              </a:defRPr>
            </a:lvl1pPr>
          </a:lstStyle>
          <a:p>
            <a:fld id="{956F4E10-9B70-3F49-98AB-53BBAF489CF0}" type="slidenum">
              <a:rPr lang="de-DE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29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2" r:id="rId2"/>
    <p:sldLayoutId id="2147483660" r:id="rId3"/>
    <p:sldLayoutId id="2147483664" r:id="rId4"/>
    <p:sldLayoutId id="2147483663" r:id="rId5"/>
    <p:sldLayoutId id="2147483684" r:id="rId6"/>
    <p:sldLayoutId id="2147483688" r:id="rId7"/>
    <p:sldLayoutId id="2147483677" r:id="rId8"/>
    <p:sldLayoutId id="2147483654" r:id="rId9"/>
    <p:sldLayoutId id="2147483666" r:id="rId10"/>
    <p:sldLayoutId id="2147483687" r:id="rId11"/>
    <p:sldLayoutId id="2147483670" r:id="rId12"/>
    <p:sldLayoutId id="2147483672" r:id="rId13"/>
    <p:sldLayoutId id="2147483652" r:id="rId14"/>
    <p:sldLayoutId id="2147483690" r:id="rId15"/>
    <p:sldLayoutId id="2147483686" r:id="rId16"/>
    <p:sldLayoutId id="2147483691" r:id="rId17"/>
    <p:sldLayoutId id="2147483680" r:id="rId18"/>
    <p:sldLayoutId id="2147483693" r:id="rId19"/>
    <p:sldLayoutId id="2147483696" r:id="rId20"/>
    <p:sldLayoutId id="2147483697" r:id="rId21"/>
    <p:sldLayoutId id="2147483694" r:id="rId22"/>
    <p:sldLayoutId id="2147483695" r:id="rId23"/>
    <p:sldLayoutId id="2147483689" r:id="rId24"/>
    <p:sldLayoutId id="2147483685" r:id="rId25"/>
    <p:sldLayoutId id="2147483668" r:id="rId26"/>
    <p:sldLayoutId id="2147483678" r:id="rId27"/>
    <p:sldLayoutId id="2147483682" r:id="rId28"/>
    <p:sldLayoutId id="2147483679" r:id="rId29"/>
  </p:sldLayoutIdLst>
  <p:hf hdr="0"/>
  <p:txStyles>
    <p:titleStyle>
      <a:lvl1pPr algn="l" defTabSz="904390" rtl="0" eaLnBrk="1" latinLnBrk="0" hangingPunct="1">
        <a:lnSpc>
          <a:spcPct val="100000"/>
        </a:lnSpc>
        <a:spcBef>
          <a:spcPct val="0"/>
        </a:spcBef>
        <a:buNone/>
        <a:defRPr sz="2378" b="0" i="0" kern="1200" spc="50" baseline="0">
          <a:solidFill>
            <a:schemeClr val="tx1"/>
          </a:solidFill>
          <a:effectLst/>
          <a:latin typeface="Söhne Halbfett" panose="020B0503030202060203" pitchFamily="34" charset="77"/>
          <a:ea typeface="+mj-ea"/>
          <a:cs typeface="+mj-cs"/>
        </a:defRPr>
      </a:lvl1pPr>
    </p:titleStyle>
    <p:bodyStyle>
      <a:lvl1pPr marL="170909" indent="-170909" algn="l" defTabSz="904390" rtl="0" eaLnBrk="1" latinLnBrk="0" hangingPunct="1">
        <a:lnSpc>
          <a:spcPct val="110000"/>
        </a:lnSpc>
        <a:spcBef>
          <a:spcPts val="589"/>
        </a:spcBef>
        <a:spcAft>
          <a:spcPts val="589"/>
        </a:spcAft>
        <a:buFont typeface="Arial" panose="020B0604020202020204" pitchFamily="34" charset="0"/>
        <a:buChar char="•"/>
        <a:defRPr sz="1778" b="0" i="0" kern="1200">
          <a:solidFill>
            <a:schemeClr val="tx1"/>
          </a:solidFill>
          <a:latin typeface="Söhne" panose="020B0503030202060203" pitchFamily="34" charset="77"/>
          <a:ea typeface="+mn-ea"/>
          <a:cs typeface="+mn-cs"/>
        </a:defRPr>
      </a:lvl1pPr>
      <a:lvl2pPr marL="356060" indent="-178030" algn="l" defTabSz="904390" rtl="0" eaLnBrk="1" latinLnBrk="0" hangingPunct="1">
        <a:lnSpc>
          <a:spcPct val="110000"/>
        </a:lnSpc>
        <a:spcBef>
          <a:spcPts val="589"/>
        </a:spcBef>
        <a:spcAft>
          <a:spcPts val="589"/>
        </a:spcAft>
        <a:buFont typeface="Symbol" pitchFamily="2" charset="2"/>
        <a:buChar char="-"/>
        <a:defRPr sz="1578" b="0" i="0" kern="1200">
          <a:solidFill>
            <a:schemeClr val="tx1"/>
          </a:solidFill>
          <a:latin typeface="Söhne" panose="020B0503030202060203" pitchFamily="34" charset="77"/>
          <a:ea typeface="+mn-ea"/>
          <a:cs typeface="+mn-cs"/>
        </a:defRPr>
      </a:lvl2pPr>
      <a:lvl3pPr marL="498485" indent="-142422" algn="l" defTabSz="904390" rtl="0" eaLnBrk="1" latinLnBrk="0" hangingPunct="1">
        <a:lnSpc>
          <a:spcPct val="110000"/>
        </a:lnSpc>
        <a:spcBef>
          <a:spcPts val="589"/>
        </a:spcBef>
        <a:spcAft>
          <a:spcPts val="589"/>
        </a:spcAft>
        <a:buFont typeface="Arial" panose="020B0604020202020204" pitchFamily="34" charset="0"/>
        <a:buChar char="•"/>
        <a:defRPr sz="1389" b="0" i="0" kern="1200">
          <a:solidFill>
            <a:schemeClr val="tx1"/>
          </a:solidFill>
          <a:latin typeface="Söhne" panose="020B0503030202060203" pitchFamily="34" charset="77"/>
          <a:ea typeface="+mn-ea"/>
          <a:cs typeface="+mn-cs"/>
        </a:defRPr>
      </a:lvl3pPr>
      <a:lvl4pPr marL="640906" indent="-142422" algn="l" defTabSz="904390" rtl="0" eaLnBrk="1" latinLnBrk="0" hangingPunct="1">
        <a:lnSpc>
          <a:spcPct val="110000"/>
        </a:lnSpc>
        <a:spcBef>
          <a:spcPts val="589"/>
        </a:spcBef>
        <a:spcAft>
          <a:spcPts val="589"/>
        </a:spcAft>
        <a:buFont typeface="Symbol" pitchFamily="2" charset="2"/>
        <a:buChar char="-"/>
        <a:defRPr sz="1189" b="0" i="0" kern="1200">
          <a:solidFill>
            <a:schemeClr val="tx1"/>
          </a:solidFill>
          <a:latin typeface="Söhne" panose="020B0503030202060203" pitchFamily="34" charset="77"/>
          <a:ea typeface="+mn-ea"/>
          <a:cs typeface="+mn-cs"/>
        </a:defRPr>
      </a:lvl4pPr>
      <a:lvl5pPr marL="747726" indent="-106818" algn="l" defTabSz="904390" rtl="0" eaLnBrk="1" latinLnBrk="0" hangingPunct="1">
        <a:lnSpc>
          <a:spcPct val="110000"/>
        </a:lnSpc>
        <a:spcBef>
          <a:spcPts val="589"/>
        </a:spcBef>
        <a:spcAft>
          <a:spcPts val="589"/>
        </a:spcAft>
        <a:buFont typeface="Arial" panose="020B0604020202020204" pitchFamily="34" charset="0"/>
        <a:buChar char="•"/>
        <a:defRPr sz="989" b="0" i="0" kern="1200">
          <a:solidFill>
            <a:schemeClr val="tx1"/>
          </a:solidFill>
          <a:latin typeface="Söhne" panose="020B0503030202060203" pitchFamily="34" charset="77"/>
          <a:ea typeface="+mn-ea"/>
          <a:cs typeface="+mn-cs"/>
        </a:defRPr>
      </a:lvl5pPr>
      <a:lvl6pPr marL="2487070" indent="-226098" algn="l" defTabSz="90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6pPr>
      <a:lvl7pPr marL="2939267" indent="-226098" algn="l" defTabSz="90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7pPr>
      <a:lvl8pPr marL="3391461" indent="-226098" algn="l" defTabSz="90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8pPr>
      <a:lvl9pPr marL="3843657" indent="-226098" algn="l" defTabSz="90439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1pPr>
      <a:lvl2pPr marL="452194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2pPr>
      <a:lvl3pPr marL="904390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3pPr>
      <a:lvl4pPr marL="1356585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4pPr>
      <a:lvl5pPr marL="1808780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5pPr>
      <a:lvl6pPr marL="2260974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6pPr>
      <a:lvl7pPr marL="2713169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7pPr>
      <a:lvl8pPr marL="3165364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8pPr>
      <a:lvl9pPr marL="3617561" algn="l" defTabSz="904390" rtl="0" eaLnBrk="1" latinLnBrk="0" hangingPunct="1">
        <a:defRPr sz="17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3" pos="7386" userDrawn="1">
          <p15:clr>
            <a:srgbClr val="F26B43"/>
          </p15:clr>
        </p15:guide>
        <p15:guide id="5" pos="296" userDrawn="1">
          <p15:clr>
            <a:srgbClr val="F26B43"/>
          </p15:clr>
        </p15:guide>
        <p15:guide id="6" pos="6794" userDrawn="1">
          <p15:clr>
            <a:srgbClr val="F26B43"/>
          </p15:clr>
        </p15:guide>
        <p15:guide id="7" pos="886" userDrawn="1">
          <p15:clr>
            <a:srgbClr val="F26B43"/>
          </p15:clr>
        </p15:guide>
        <p15:guide id="8" pos="1476" userDrawn="1">
          <p15:clr>
            <a:srgbClr val="F26B43"/>
          </p15:clr>
        </p15:guide>
        <p15:guide id="9" pos="6204" userDrawn="1">
          <p15:clr>
            <a:srgbClr val="F26B43"/>
          </p15:clr>
        </p15:guide>
        <p15:guide id="10" pos="5612" userDrawn="1">
          <p15:clr>
            <a:srgbClr val="F26B43"/>
          </p15:clr>
        </p15:guide>
        <p15:guide id="11" pos="2068" userDrawn="1">
          <p15:clr>
            <a:srgbClr val="F26B43"/>
          </p15:clr>
        </p15:guide>
        <p15:guide id="12" pos="2661" userDrawn="1">
          <p15:clr>
            <a:srgbClr val="F26B43"/>
          </p15:clr>
        </p15:guide>
        <p15:guide id="13" pos="5022" userDrawn="1">
          <p15:clr>
            <a:srgbClr val="F26B43"/>
          </p15:clr>
        </p15:guide>
        <p15:guide id="14" pos="4430" userDrawn="1">
          <p15:clr>
            <a:srgbClr val="F26B43"/>
          </p15:clr>
        </p15:guide>
        <p15:guide id="15" pos="3840" userDrawn="1">
          <p15:clr>
            <a:srgbClr val="F26B43"/>
          </p15:clr>
        </p15:guide>
        <p15:guide id="16" pos="3250" userDrawn="1">
          <p15:clr>
            <a:srgbClr val="F26B43"/>
          </p15:clr>
        </p15:guide>
        <p15:guide id="17" orient="horz" pos="296" userDrawn="1">
          <p15:clr>
            <a:srgbClr val="F26B43"/>
          </p15:clr>
        </p15:guide>
        <p15:guide id="18" orient="horz" pos="4020" userDrawn="1">
          <p15:clr>
            <a:srgbClr val="F26B43"/>
          </p15:clr>
        </p15:guide>
        <p15:guide id="19" orient="horz" pos="1080" userDrawn="1">
          <p15:clr>
            <a:srgbClr val="F26B43"/>
          </p15:clr>
        </p15:guide>
        <p15:guide id="20" orient="horz" pos="3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981" y="503613"/>
            <a:ext cx="5490849" cy="1074516"/>
          </a:xfrm>
        </p:spPr>
        <p:txBody>
          <a:bodyPr/>
          <a:lstStyle/>
          <a:p>
            <a:r>
              <a:rPr lang="de-DE" dirty="0" smtClean="0">
                <a:solidFill>
                  <a:schemeClr val="accent1"/>
                </a:solidFill>
              </a:rPr>
              <a:t>DG </a:t>
            </a:r>
            <a:r>
              <a:rPr lang="de-DE" dirty="0">
                <a:solidFill>
                  <a:schemeClr val="accent1"/>
                </a:solidFill>
              </a:rPr>
              <a:t>p</a:t>
            </a:r>
            <a:r>
              <a:rPr lang="de-DE" dirty="0" smtClean="0">
                <a:solidFill>
                  <a:schemeClr val="accent1"/>
                </a:solidFill>
              </a:rPr>
              <a:t>rofessional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Für Selbstständige und Kleinunternehmer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2101" y="2076429"/>
            <a:ext cx="4637954" cy="3687870"/>
          </a:xfrm>
        </p:spPr>
        <p:txBody>
          <a:bodyPr/>
          <a:lstStyle/>
          <a:p>
            <a:r>
              <a:rPr lang="de-DE" dirty="0"/>
              <a:t>Internet und Telefon für kleine Unternehmen und Selbstständige</a:t>
            </a:r>
          </a:p>
          <a:p>
            <a:r>
              <a:rPr lang="de-DE" dirty="0"/>
              <a:t>Rechnungsstellung auf Firmenadresse</a:t>
            </a:r>
          </a:p>
          <a:p>
            <a:r>
              <a:rPr lang="de-DE" dirty="0"/>
              <a:t>Gewerblicher Telefonbucheintrag</a:t>
            </a:r>
          </a:p>
          <a:p>
            <a:r>
              <a:rPr lang="de-DE" dirty="0"/>
              <a:t>Optional Mobilfunk-Flatrate buchbar</a:t>
            </a:r>
          </a:p>
          <a:p>
            <a:r>
              <a:rPr lang="de-DE" dirty="0" smtClean="0"/>
              <a:t>Premium Router kostenlos</a:t>
            </a:r>
            <a:endParaRPr lang="de-DE" dirty="0"/>
          </a:p>
          <a:p>
            <a:r>
              <a:rPr lang="de-DE" dirty="0"/>
              <a:t>SLA Professional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A3E96-F512-1F44-AD2A-CEB3B53F25E2}" type="datetime4">
              <a:rPr lang="de-DE" smtClean="0"/>
              <a:t>16. November 2021</a:t>
            </a:fld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4E10-9B70-3F49-98AB-53BBAF489CF0}" type="slidenum">
              <a:rPr lang="de-DE" smtClean="0"/>
              <a:t>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smtClean="0"/>
              <a:t>© Deutsche Glasfaser 2021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>
            <a:clrChange>
              <a:clrFrom>
                <a:srgbClr val="F7F6EB"/>
              </a:clrFrom>
              <a:clrTo>
                <a:srgbClr val="F7F6E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24825" y="420301"/>
            <a:ext cx="4840787" cy="601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03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Benutzerdefiniert 1">
      <a:dk1>
        <a:srgbClr val="464646"/>
      </a:dk1>
      <a:lt1>
        <a:srgbClr val="F5F5F0"/>
      </a:lt1>
      <a:dk2>
        <a:srgbClr val="787878"/>
      </a:dk2>
      <a:lt2>
        <a:srgbClr val="D2D2C3"/>
      </a:lt2>
      <a:accent1>
        <a:srgbClr val="14A0DC"/>
      </a:accent1>
      <a:accent2>
        <a:srgbClr val="32C864"/>
      </a:accent2>
      <a:accent3>
        <a:srgbClr val="EBB30F"/>
      </a:accent3>
      <a:accent4>
        <a:srgbClr val="464646"/>
      </a:accent4>
      <a:accent5>
        <a:srgbClr val="D2D2C3"/>
      </a:accent5>
      <a:accent6>
        <a:srgbClr val="787878"/>
      </a:accent6>
      <a:hlink>
        <a:srgbClr val="009632"/>
      </a:hlink>
      <a:folHlink>
        <a:srgbClr val="C38C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1,"isValidatorEnabled":false,"isLocked":false,"elementsMetadata":[],"slideId":"637637591445881857","enableDocumentContentUpdater":false,"version":"2.0"}]]></TemplafySlideTemplateConfiguration>
</file>

<file path=customXml/item11.xml><?xml version="1.0" encoding="utf-8"?>
<TemplafySlideTemplateConfiguration><![CDATA[{"slideVersion":1,"isValidatorEnabled":false,"isLocked":false,"elementsMetadata":[],"slideId":"637637591445291273","enableDocumentContentUpdater":false,"version":"2.0"}]]></TemplafySlideTemplateConfiguration>
</file>

<file path=customXml/item12.xml><?xml version="1.0" encoding="utf-8"?>
<TemplafySlideTemplateConfiguration><![CDATA[{"slideVersion":1,"isValidatorEnabled":false,"isLocked":false,"elementsMetadata":[],"slideId":"637637591445989161","enableDocumentContentUpdater":false,"version":"2.0"}]]></TemplafySlideTemplateConfiguration>
</file>

<file path=customXml/item13.xml><?xml version="1.0" encoding="utf-8"?>
<TemplafySlideFormConfiguration><![CDATA[{"formFields":[],"formDataEntries":[]}]]></TemplafySlideFormConfiguration>
</file>

<file path=customXml/item14.xml><?xml version="1.0" encoding="utf-8"?>
<TemplafySlideTemplateConfiguration><![CDATA[{"slideVersion":1,"isValidatorEnabled":false,"isLocked":false,"elementsMetadata":[],"slideId":"637637591445881857","enableDocumentContentUpdater":false,"version":"2.0"}]]></TemplafySlideTemplateConfiguration>
</file>

<file path=customXml/item15.xml><?xml version="1.0" encoding="utf-8"?>
<TemplafySlideTemplateConfiguration><![CDATA[{"slideVersion":1,"isValidatorEnabled":false,"isLocked":false,"elementsMetadata":[],"slideId":"637637591445881857","enableDocumentContentUpdater":false,"version":"2.0"}]]></TemplafySlideTemplateConfiguration>
</file>

<file path=customXml/item16.xml><?xml version="1.0" encoding="utf-8"?>
<TemplafyFormConfiguration><![CDATA[{"formFields":[],"formDataEntries":[]}]]></TemplafyFormConfiguration>
</file>

<file path=customXml/item17.xml><?xml version="1.0" encoding="utf-8"?>
<TemplafySlideFormConfiguration><![CDATA[{"formFields":[],"formDataEntries":[]}]]></TemplafySlideFormConfiguration>
</file>

<file path=customXml/item18.xml><?xml version="1.0" encoding="utf-8"?>
<TemplafyTemplateConfiguration><![CDATA[{"elementsMetadata":[],"transformationConfigurations":[],"templateName":"DG_Powerpoint-Master_und_Folienbibliothek","templateDescription":"","enableDocumentContentUpdater":false,"version":"2.0"}]]></TemplafyTemplateConfiguration>
</file>

<file path=customXml/item19.xml><?xml version="1.0" encoding="utf-8"?>
<TemplafySlideTemplateConfiguration><![CDATA[{"slideVersion":1,"isValidatorEnabled":false,"isLocked":false,"elementsMetadata":[],"slideId":"637637591445881857","enableDocumentContentUpdater":false,"version":"2.0"}]]></TemplafySlideTemplateConfiguration>
</file>

<file path=customXml/item2.xml><?xml version="1.0" encoding="utf-8"?>
<TemplafySlideTemplateConfiguration><![CDATA[{"slideVersion":1,"isValidatorEnabled":false,"isLocked":false,"elementsMetadata":[],"slideId":"637637591445248127","enableDocumentContentUpdater":false,"version":"2.0"}]]></TemplafySlideTemplateConfiguration>
</file>

<file path=customXml/item20.xml><?xml version="1.0" encoding="utf-8"?>
<TemplafySlideFormConfiguration><![CDATA[{"formFields":[],"formDataEntries":[]}]]></TemplafySlideFormConfiguration>
</file>

<file path=customXml/item21.xml><?xml version="1.0" encoding="utf-8"?>
<TemplafySlideFormConfiguration><![CDATA[{"formFields":[],"formDataEntries":[]}]]></TemplafySlideFormConfiguration>
</file>

<file path=customXml/item22.xml><?xml version="1.0" encoding="utf-8"?>
<TemplafySlideTemplateConfiguration><![CDATA[{"slideVersion":1,"isValidatorEnabled":false,"isLocked":false,"elementsMetadata":[],"slideId":"637637591446053122","enableDocumentContentUpdater":false,"version":"2.0"}]]></TemplafySlideTemplate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FormConfiguration><![CDATA[{"formFields":[],"formDataEntries":[]}]]></TemplafySlideFormConfiguration>
</file>

<file path=customXml/item3.xml><?xml version="1.0" encoding="utf-8"?>
<TemplafySlideTemplateConfiguration><![CDATA[{"slideVersion":1,"isValidatorEnabled":false,"isLocked":false,"elementsMetadata":[],"slideId":"637637591445881857","enableDocumentContentUpdater":false,"version":"2.0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7.xml><?xml version="1.0" encoding="utf-8"?>
<TemplafySlideTemplateConfiguration><![CDATA[{"slideVersion":1,"isValidatorEnabled":false,"isLocked":false,"elementsMetadata":[],"slideId":"637637591445291273","enableDocumentContentUpdater":false,"version":"2.0"}]]></TemplafySlideTemplateConfiguration>
</file>

<file path=customXml/item8.xml><?xml version="1.0" encoding="utf-8"?>
<TemplafySlideTemplateConfiguration><![CDATA[{"slideVersion":1,"isValidatorEnabled":false,"isLocked":false,"elementsMetadata":[],"slideId":"637637591445248127","enableDocumentContentUpdater":false,"version":"2.0"}]]></TemplafySlideTemplateConfiguration>
</file>

<file path=customXml/item9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5A4BB7AD-452B-4622-945D-913D46A7E6BA}">
  <ds:schemaRefs/>
</ds:datastoreItem>
</file>

<file path=customXml/itemProps10.xml><?xml version="1.0" encoding="utf-8"?>
<ds:datastoreItem xmlns:ds="http://schemas.openxmlformats.org/officeDocument/2006/customXml" ds:itemID="{9254D610-FD82-4E1D-B532-7956F91F4C7A}">
  <ds:schemaRefs/>
</ds:datastoreItem>
</file>

<file path=customXml/itemProps11.xml><?xml version="1.0" encoding="utf-8"?>
<ds:datastoreItem xmlns:ds="http://schemas.openxmlformats.org/officeDocument/2006/customXml" ds:itemID="{6AB54699-479A-4347-8BD1-4FD9E67E9E5A}">
  <ds:schemaRefs/>
</ds:datastoreItem>
</file>

<file path=customXml/itemProps12.xml><?xml version="1.0" encoding="utf-8"?>
<ds:datastoreItem xmlns:ds="http://schemas.openxmlformats.org/officeDocument/2006/customXml" ds:itemID="{8536D79D-17E1-4D75-B151-7CC95B6DA984}">
  <ds:schemaRefs/>
</ds:datastoreItem>
</file>

<file path=customXml/itemProps13.xml><?xml version="1.0" encoding="utf-8"?>
<ds:datastoreItem xmlns:ds="http://schemas.openxmlformats.org/officeDocument/2006/customXml" ds:itemID="{8E17B53A-BC92-4242-8B3B-D3F756AEF45F}">
  <ds:schemaRefs/>
</ds:datastoreItem>
</file>

<file path=customXml/itemProps14.xml><?xml version="1.0" encoding="utf-8"?>
<ds:datastoreItem xmlns:ds="http://schemas.openxmlformats.org/officeDocument/2006/customXml" ds:itemID="{91DEBEB2-17EF-4F07-AA3F-736732E8354F}">
  <ds:schemaRefs/>
</ds:datastoreItem>
</file>

<file path=customXml/itemProps15.xml><?xml version="1.0" encoding="utf-8"?>
<ds:datastoreItem xmlns:ds="http://schemas.openxmlformats.org/officeDocument/2006/customXml" ds:itemID="{F9DB74F8-879B-485D-BC88-3D4A1865BF6F}">
  <ds:schemaRefs/>
</ds:datastoreItem>
</file>

<file path=customXml/itemProps16.xml><?xml version="1.0" encoding="utf-8"?>
<ds:datastoreItem xmlns:ds="http://schemas.openxmlformats.org/officeDocument/2006/customXml" ds:itemID="{FB7EE735-60A9-4C08-A81C-2E63F8CFA872}">
  <ds:schemaRefs/>
</ds:datastoreItem>
</file>

<file path=customXml/itemProps17.xml><?xml version="1.0" encoding="utf-8"?>
<ds:datastoreItem xmlns:ds="http://schemas.openxmlformats.org/officeDocument/2006/customXml" ds:itemID="{EE8F5DF3-14FE-4E2F-B842-5F0F0BC9F980}">
  <ds:schemaRefs/>
</ds:datastoreItem>
</file>

<file path=customXml/itemProps18.xml><?xml version="1.0" encoding="utf-8"?>
<ds:datastoreItem xmlns:ds="http://schemas.openxmlformats.org/officeDocument/2006/customXml" ds:itemID="{BF84601F-ADFC-4557-8978-1C95E9A7DD5A}">
  <ds:schemaRefs/>
</ds:datastoreItem>
</file>

<file path=customXml/itemProps19.xml><?xml version="1.0" encoding="utf-8"?>
<ds:datastoreItem xmlns:ds="http://schemas.openxmlformats.org/officeDocument/2006/customXml" ds:itemID="{6E9FB363-3636-4AAF-B79A-AD66B60A8370}">
  <ds:schemaRefs/>
</ds:datastoreItem>
</file>

<file path=customXml/itemProps2.xml><?xml version="1.0" encoding="utf-8"?>
<ds:datastoreItem xmlns:ds="http://schemas.openxmlformats.org/officeDocument/2006/customXml" ds:itemID="{7BE0D27E-7DAA-4730-88DF-ABB970B2DCC8}">
  <ds:schemaRefs/>
</ds:datastoreItem>
</file>

<file path=customXml/itemProps20.xml><?xml version="1.0" encoding="utf-8"?>
<ds:datastoreItem xmlns:ds="http://schemas.openxmlformats.org/officeDocument/2006/customXml" ds:itemID="{F61E8C1E-0EF7-4EC0-B477-CB86B52A63E7}">
  <ds:schemaRefs/>
</ds:datastoreItem>
</file>

<file path=customXml/itemProps21.xml><?xml version="1.0" encoding="utf-8"?>
<ds:datastoreItem xmlns:ds="http://schemas.openxmlformats.org/officeDocument/2006/customXml" ds:itemID="{A2D325FB-35CE-4DA8-9B0B-B36BF9FA0D4B}">
  <ds:schemaRefs/>
</ds:datastoreItem>
</file>

<file path=customXml/itemProps22.xml><?xml version="1.0" encoding="utf-8"?>
<ds:datastoreItem xmlns:ds="http://schemas.openxmlformats.org/officeDocument/2006/customXml" ds:itemID="{3FA3C967-7C74-46FA-8B84-B20D08F4DE00}">
  <ds:schemaRefs/>
</ds:datastoreItem>
</file>

<file path=customXml/itemProps23.xml><?xml version="1.0" encoding="utf-8"?>
<ds:datastoreItem xmlns:ds="http://schemas.openxmlformats.org/officeDocument/2006/customXml" ds:itemID="{386FA758-3718-4C2A-A226-2F687C368A91}">
  <ds:schemaRefs/>
</ds:datastoreItem>
</file>

<file path=customXml/itemProps24.xml><?xml version="1.0" encoding="utf-8"?>
<ds:datastoreItem xmlns:ds="http://schemas.openxmlformats.org/officeDocument/2006/customXml" ds:itemID="{FAB50A06-F7D5-4B0F-B9AE-301CAF9877AC}">
  <ds:schemaRefs/>
</ds:datastoreItem>
</file>

<file path=customXml/itemProps3.xml><?xml version="1.0" encoding="utf-8"?>
<ds:datastoreItem xmlns:ds="http://schemas.openxmlformats.org/officeDocument/2006/customXml" ds:itemID="{BA54BC9C-E965-45B5-A519-04D90B6D1C2E}">
  <ds:schemaRefs/>
</ds:datastoreItem>
</file>

<file path=customXml/itemProps4.xml><?xml version="1.0" encoding="utf-8"?>
<ds:datastoreItem xmlns:ds="http://schemas.openxmlformats.org/officeDocument/2006/customXml" ds:itemID="{B9311E25-3E85-4333-ACD6-6076CE4B1C59}">
  <ds:schemaRefs/>
</ds:datastoreItem>
</file>

<file path=customXml/itemProps5.xml><?xml version="1.0" encoding="utf-8"?>
<ds:datastoreItem xmlns:ds="http://schemas.openxmlformats.org/officeDocument/2006/customXml" ds:itemID="{38A7400F-62C4-4894-A15B-1694310E3DFA}">
  <ds:schemaRefs/>
</ds:datastoreItem>
</file>

<file path=customXml/itemProps6.xml><?xml version="1.0" encoding="utf-8"?>
<ds:datastoreItem xmlns:ds="http://schemas.openxmlformats.org/officeDocument/2006/customXml" ds:itemID="{F321D203-683E-4E99-ABF9-D16AE4C2DD28}">
  <ds:schemaRefs/>
</ds:datastoreItem>
</file>

<file path=customXml/itemProps7.xml><?xml version="1.0" encoding="utf-8"?>
<ds:datastoreItem xmlns:ds="http://schemas.openxmlformats.org/officeDocument/2006/customXml" ds:itemID="{B5F9504E-E992-479F-A6BA-1E3740E70587}">
  <ds:schemaRefs/>
</ds:datastoreItem>
</file>

<file path=customXml/itemProps8.xml><?xml version="1.0" encoding="utf-8"?>
<ds:datastoreItem xmlns:ds="http://schemas.openxmlformats.org/officeDocument/2006/customXml" ds:itemID="{F585ACD3-ACBD-4492-9C83-6C1E2E213B03}">
  <ds:schemaRefs/>
</ds:datastoreItem>
</file>

<file path=customXml/itemProps9.xml><?xml version="1.0" encoding="utf-8"?>
<ds:datastoreItem xmlns:ds="http://schemas.openxmlformats.org/officeDocument/2006/customXml" ds:itemID="{BB080E89-65B5-4E1F-B81C-81AF4AC86D2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Open Sans</vt:lpstr>
      <vt:lpstr>Söhne</vt:lpstr>
      <vt:lpstr>Söhne Halbfett</vt:lpstr>
      <vt:lpstr>SöhneDG Schmal Halbfett</vt:lpstr>
      <vt:lpstr>Symbol</vt:lpstr>
      <vt:lpstr>Office</vt:lpstr>
      <vt:lpstr>DG professional Für Selbstständige und Kleinunternehmer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Daniel Sorge</dc:creator>
  <cp:lastModifiedBy>Becker, Stefanie</cp:lastModifiedBy>
  <cp:revision>727</cp:revision>
  <dcterms:created xsi:type="dcterms:W3CDTF">2021-08-09T13:24:09Z</dcterms:created>
  <dcterms:modified xsi:type="dcterms:W3CDTF">2021-11-16T07:40:30Z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2021-08-05T11:19:05</vt:lpwstr>
  </property>
  <property fmtid="{D5CDD505-2E9C-101B-9397-08002B2CF9AE}" pid="3" name="TemplafyTenantId">
    <vt:lpwstr>deutscheglasfaser</vt:lpwstr>
  </property>
  <property fmtid="{D5CDD505-2E9C-101B-9397-08002B2CF9AE}" pid="4" name="TemplafyTemplateId">
    <vt:lpwstr>637637591433279676</vt:lpwstr>
  </property>
  <property fmtid="{D5CDD505-2E9C-101B-9397-08002B2CF9AE}" pid="5" name="TemplafyUserProfileId">
    <vt:lpwstr>637635929394491320</vt:lpwstr>
  </property>
  <property fmtid="{D5CDD505-2E9C-101B-9397-08002B2CF9AE}" pid="6" name="TemplafyFromBlank">
    <vt:bool>true</vt:bool>
  </property>
</Properties>
</file>